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26"/>
  </p:notesMasterIdLst>
  <p:sldIdLst>
    <p:sldId id="256" r:id="rId2"/>
    <p:sldId id="257" r:id="rId3"/>
    <p:sldId id="271" r:id="rId4"/>
    <p:sldId id="258" r:id="rId5"/>
    <p:sldId id="272" r:id="rId6"/>
    <p:sldId id="261" r:id="rId7"/>
    <p:sldId id="273" r:id="rId8"/>
    <p:sldId id="259" r:id="rId9"/>
    <p:sldId id="274" r:id="rId10"/>
    <p:sldId id="267" r:id="rId11"/>
    <p:sldId id="276" r:id="rId12"/>
    <p:sldId id="277" r:id="rId13"/>
    <p:sldId id="278" r:id="rId14"/>
    <p:sldId id="281" r:id="rId15"/>
    <p:sldId id="279" r:id="rId16"/>
    <p:sldId id="280" r:id="rId17"/>
    <p:sldId id="270" r:id="rId18"/>
    <p:sldId id="260" r:id="rId19"/>
    <p:sldId id="262" r:id="rId20"/>
    <p:sldId id="275" r:id="rId21"/>
    <p:sldId id="269" r:id="rId22"/>
    <p:sldId id="282" r:id="rId23"/>
    <p:sldId id="264" r:id="rId24"/>
    <p:sldId id="265" r:id="rId2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2784" userDrawn="1">
          <p15:clr>
            <a:srgbClr val="A4A3A4"/>
          </p15:clr>
        </p15:guide>
        <p15:guide id="3" orient="horz" pos="216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ubramanya kulal" initials="sk" lastIdx="1" clrIdx="0">
    <p:extLst>
      <p:ext uri="{19B8F6BF-5375-455C-9EA6-DF929625EA0E}">
        <p15:presenceInfo xmlns:p15="http://schemas.microsoft.com/office/powerpoint/2012/main" userId="983ac6740ee4e30c"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831" autoAdjust="0"/>
    <p:restoredTop sz="94660"/>
  </p:normalViewPr>
  <p:slideViewPr>
    <p:cSldViewPr>
      <p:cViewPr>
        <p:scale>
          <a:sx n="86" d="100"/>
          <a:sy n="86" d="100"/>
        </p:scale>
        <p:origin x="1344" y="62"/>
      </p:cViewPr>
      <p:guideLst>
        <p:guide pos="2784"/>
        <p:guide orient="horz" pos="2160"/>
      </p:guideLst>
    </p:cSldViewPr>
  </p:slid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commentAuthors" Target="commentAuthors.xml"/><Relationship Id="rId30"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ubramanya kulal" userId="983ac6740ee4e30c" providerId="LiveId" clId="{9E968479-8936-4D13-90C1-6AB57C08A5ED}"/>
    <pc:docChg chg="undo redo custSel addSld delSld modSld sldOrd">
      <pc:chgData name="subramanya kulal" userId="983ac6740ee4e30c" providerId="LiveId" clId="{9E968479-8936-4D13-90C1-6AB57C08A5ED}" dt="2019-12-31T05:11:56.262" v="4221" actId="20577"/>
      <pc:docMkLst>
        <pc:docMk/>
      </pc:docMkLst>
      <pc:sldChg chg="modSp setBg">
        <pc:chgData name="subramanya kulal" userId="983ac6740ee4e30c" providerId="LiveId" clId="{9E968479-8936-4D13-90C1-6AB57C08A5ED}" dt="2019-12-31T05:11:56.262" v="4221" actId="20577"/>
        <pc:sldMkLst>
          <pc:docMk/>
          <pc:sldMk cId="928298632" sldId="256"/>
        </pc:sldMkLst>
        <pc:spChg chg="mod">
          <ac:chgData name="subramanya kulal" userId="983ac6740ee4e30c" providerId="LiveId" clId="{9E968479-8936-4D13-90C1-6AB57C08A5ED}" dt="2019-12-31T03:11:23.359" v="4108" actId="207"/>
          <ac:spMkLst>
            <pc:docMk/>
            <pc:sldMk cId="928298632" sldId="256"/>
            <ac:spMk id="2" creationId="{00000000-0000-0000-0000-000000000000}"/>
          </ac:spMkLst>
        </pc:spChg>
        <pc:spChg chg="mod">
          <ac:chgData name="subramanya kulal" userId="983ac6740ee4e30c" providerId="LiveId" clId="{9E968479-8936-4D13-90C1-6AB57C08A5ED}" dt="2019-12-31T03:12:41.886" v="4124" actId="113"/>
          <ac:spMkLst>
            <pc:docMk/>
            <pc:sldMk cId="928298632" sldId="256"/>
            <ac:spMk id="6" creationId="{00000000-0000-0000-0000-000000000000}"/>
          </ac:spMkLst>
        </pc:spChg>
        <pc:spChg chg="mod">
          <ac:chgData name="subramanya kulal" userId="983ac6740ee4e30c" providerId="LiveId" clId="{9E968479-8936-4D13-90C1-6AB57C08A5ED}" dt="2019-12-31T03:11:56.294" v="4113" actId="207"/>
          <ac:spMkLst>
            <pc:docMk/>
            <pc:sldMk cId="928298632" sldId="256"/>
            <ac:spMk id="7" creationId="{00000000-0000-0000-0000-000000000000}"/>
          </ac:spMkLst>
        </pc:spChg>
        <pc:spChg chg="mod">
          <ac:chgData name="subramanya kulal" userId="983ac6740ee4e30c" providerId="LiveId" clId="{9E968479-8936-4D13-90C1-6AB57C08A5ED}" dt="2019-12-31T03:11:37.685" v="4111" actId="207"/>
          <ac:spMkLst>
            <pc:docMk/>
            <pc:sldMk cId="928298632" sldId="256"/>
            <ac:spMk id="8" creationId="{00000000-0000-0000-0000-000000000000}"/>
          </ac:spMkLst>
        </pc:spChg>
        <pc:spChg chg="mod">
          <ac:chgData name="subramanya kulal" userId="983ac6740ee4e30c" providerId="LiveId" clId="{9E968479-8936-4D13-90C1-6AB57C08A5ED}" dt="2019-12-31T03:11:44.754" v="4112" actId="207"/>
          <ac:spMkLst>
            <pc:docMk/>
            <pc:sldMk cId="928298632" sldId="256"/>
            <ac:spMk id="9" creationId="{00000000-0000-0000-0000-000000000000}"/>
          </ac:spMkLst>
        </pc:spChg>
        <pc:spChg chg="mod">
          <ac:chgData name="subramanya kulal" userId="983ac6740ee4e30c" providerId="LiveId" clId="{9E968479-8936-4D13-90C1-6AB57C08A5ED}" dt="2019-12-31T05:11:56.262" v="4221" actId="20577"/>
          <ac:spMkLst>
            <pc:docMk/>
            <pc:sldMk cId="928298632" sldId="256"/>
            <ac:spMk id="12" creationId="{B284C481-1B87-49C4-BDE3-FAF1B6D0E48A}"/>
          </ac:spMkLst>
        </pc:spChg>
        <pc:spChg chg="mod">
          <ac:chgData name="subramanya kulal" userId="983ac6740ee4e30c" providerId="LiveId" clId="{9E968479-8936-4D13-90C1-6AB57C08A5ED}" dt="2019-12-31T04:36:55.278" v="4183" actId="113"/>
          <ac:spMkLst>
            <pc:docMk/>
            <pc:sldMk cId="928298632" sldId="256"/>
            <ac:spMk id="13" creationId="{75669B94-2765-45C2-B3C4-BAD2BFCFB597}"/>
          </ac:spMkLst>
        </pc:spChg>
      </pc:sldChg>
      <pc:sldChg chg="addSp delSp modSp addCm delCm">
        <pc:chgData name="subramanya kulal" userId="983ac6740ee4e30c" providerId="LiveId" clId="{9E968479-8936-4D13-90C1-6AB57C08A5ED}" dt="2019-12-31T04:37:03.312" v="4215" actId="1036"/>
        <pc:sldMkLst>
          <pc:docMk/>
          <pc:sldMk cId="1011905527" sldId="257"/>
        </pc:sldMkLst>
        <pc:spChg chg="mod">
          <ac:chgData name="subramanya kulal" userId="983ac6740ee4e30c" providerId="LiveId" clId="{9E968479-8936-4D13-90C1-6AB57C08A5ED}" dt="2019-12-31T01:25:28.764" v="4010" actId="20578"/>
          <ac:spMkLst>
            <pc:docMk/>
            <pc:sldMk cId="1011905527" sldId="257"/>
            <ac:spMk id="3" creationId="{00000000-0000-0000-0000-000000000000}"/>
          </ac:spMkLst>
        </pc:spChg>
        <pc:spChg chg="mod">
          <ac:chgData name="subramanya kulal" userId="983ac6740ee4e30c" providerId="LiveId" clId="{9E968479-8936-4D13-90C1-6AB57C08A5ED}" dt="2019-12-30T09:34:54.356" v="453" actId="1076"/>
          <ac:spMkLst>
            <pc:docMk/>
            <pc:sldMk cId="1011905527" sldId="257"/>
            <ac:spMk id="5" creationId="{00000000-0000-0000-0000-000000000000}"/>
          </ac:spMkLst>
        </pc:spChg>
        <pc:spChg chg="add del mod">
          <ac:chgData name="subramanya kulal" userId="983ac6740ee4e30c" providerId="LiveId" clId="{9E968479-8936-4D13-90C1-6AB57C08A5ED}" dt="2019-12-31T01:25:40.700" v="4013" actId="14100"/>
          <ac:spMkLst>
            <pc:docMk/>
            <pc:sldMk cId="1011905527" sldId="257"/>
            <ac:spMk id="7" creationId="{DAD95570-9F68-4957-AED7-2807945158BD}"/>
          </ac:spMkLst>
        </pc:spChg>
        <pc:spChg chg="del mod">
          <ac:chgData name="subramanya kulal" userId="983ac6740ee4e30c" providerId="LiveId" clId="{9E968479-8936-4D13-90C1-6AB57C08A5ED}" dt="2019-12-31T01:25:33.152" v="4011" actId="478"/>
          <ac:spMkLst>
            <pc:docMk/>
            <pc:sldMk cId="1011905527" sldId="257"/>
            <ac:spMk id="12" creationId="{CE3DA880-B7F3-46AC-A943-B1B0D1166114}"/>
          </ac:spMkLst>
        </pc:spChg>
        <pc:picChg chg="mod">
          <ac:chgData name="subramanya kulal" userId="983ac6740ee4e30c" providerId="LiveId" clId="{9E968479-8936-4D13-90C1-6AB57C08A5ED}" dt="2019-12-31T04:37:03.312" v="4215" actId="1036"/>
          <ac:picMkLst>
            <pc:docMk/>
            <pc:sldMk cId="1011905527" sldId="257"/>
            <ac:picMk id="8" creationId="{1467047E-EC40-49F2-945A-D3A16F055431}"/>
          </ac:picMkLst>
        </pc:picChg>
        <pc:picChg chg="ord">
          <ac:chgData name="subramanya kulal" userId="983ac6740ee4e30c" providerId="LiveId" clId="{9E968479-8936-4D13-90C1-6AB57C08A5ED}" dt="2019-12-30T09:35:01.713" v="454" actId="166"/>
          <ac:picMkLst>
            <pc:docMk/>
            <pc:sldMk cId="1011905527" sldId="257"/>
            <ac:picMk id="11" creationId="{E72D8545-BF0C-4B7F-B62B-1C6309BE7094}"/>
          </ac:picMkLst>
        </pc:picChg>
        <pc:picChg chg="del mod">
          <ac:chgData name="subramanya kulal" userId="983ac6740ee4e30c" providerId="LiveId" clId="{9E968479-8936-4D13-90C1-6AB57C08A5ED}" dt="2019-12-30T09:33:12.187" v="431"/>
          <ac:picMkLst>
            <pc:docMk/>
            <pc:sldMk cId="1011905527" sldId="257"/>
            <ac:picMk id="1028" creationId="{D1F5DE51-9D32-4B37-BCC6-5BF5E0F1C635}"/>
          </ac:picMkLst>
        </pc:picChg>
      </pc:sldChg>
      <pc:sldChg chg="delSp modSp">
        <pc:chgData name="subramanya kulal" userId="983ac6740ee4e30c" providerId="LiveId" clId="{9E968479-8936-4D13-90C1-6AB57C08A5ED}" dt="2019-12-31T01:25:52.498" v="4014" actId="123"/>
        <pc:sldMkLst>
          <pc:docMk/>
          <pc:sldMk cId="145257963" sldId="258"/>
        </pc:sldMkLst>
        <pc:spChg chg="mod">
          <ac:chgData name="subramanya kulal" userId="983ac6740ee4e30c" providerId="LiveId" clId="{9E968479-8936-4D13-90C1-6AB57C08A5ED}" dt="2019-12-31T01:25:52.498" v="4014" actId="123"/>
          <ac:spMkLst>
            <pc:docMk/>
            <pc:sldMk cId="145257963" sldId="258"/>
            <ac:spMk id="3" creationId="{00000000-0000-0000-0000-000000000000}"/>
          </ac:spMkLst>
        </pc:spChg>
        <pc:spChg chg="del mod">
          <ac:chgData name="subramanya kulal" userId="983ac6740ee4e30c" providerId="LiveId" clId="{9E968479-8936-4D13-90C1-6AB57C08A5ED}" dt="2019-12-30T11:37:05.458" v="2127" actId="478"/>
          <ac:spMkLst>
            <pc:docMk/>
            <pc:sldMk cId="145257963" sldId="258"/>
            <ac:spMk id="8" creationId="{21BB1466-4A86-490A-BE38-C37F5846218F}"/>
          </ac:spMkLst>
        </pc:spChg>
        <pc:spChg chg="del">
          <ac:chgData name="subramanya kulal" userId="983ac6740ee4e30c" providerId="LiveId" clId="{9E968479-8936-4D13-90C1-6AB57C08A5ED}" dt="2019-12-30T17:14:34.676" v="3906" actId="478"/>
          <ac:spMkLst>
            <pc:docMk/>
            <pc:sldMk cId="145257963" sldId="258"/>
            <ac:spMk id="9" creationId="{A5B56969-2648-46EA-9917-411D49A46DC8}"/>
          </ac:spMkLst>
        </pc:spChg>
        <pc:spChg chg="del">
          <ac:chgData name="subramanya kulal" userId="983ac6740ee4e30c" providerId="LiveId" clId="{9E968479-8936-4D13-90C1-6AB57C08A5ED}" dt="2019-12-30T10:04:35.502" v="745" actId="478"/>
          <ac:spMkLst>
            <pc:docMk/>
            <pc:sldMk cId="145257963" sldId="258"/>
            <ac:spMk id="10" creationId="{2A5B3670-A8A7-4EEA-A177-65D4FC63EEE4}"/>
          </ac:spMkLst>
        </pc:spChg>
        <pc:picChg chg="mod">
          <ac:chgData name="subramanya kulal" userId="983ac6740ee4e30c" providerId="LiveId" clId="{9E968479-8936-4D13-90C1-6AB57C08A5ED}" dt="2019-12-31T01:23:10.348" v="3928" actId="1076"/>
          <ac:picMkLst>
            <pc:docMk/>
            <pc:sldMk cId="145257963" sldId="258"/>
            <ac:picMk id="12" creationId="{51C38C3B-C9DA-404B-A616-E745A11F8E5A}"/>
          </ac:picMkLst>
        </pc:picChg>
      </pc:sldChg>
      <pc:sldChg chg="addSp delSp modSp">
        <pc:chgData name="subramanya kulal" userId="983ac6740ee4e30c" providerId="LiveId" clId="{9E968479-8936-4D13-90C1-6AB57C08A5ED}" dt="2019-12-31T01:52:21.560" v="4051" actId="20577"/>
        <pc:sldMkLst>
          <pc:docMk/>
          <pc:sldMk cId="2033071326" sldId="259"/>
        </pc:sldMkLst>
        <pc:spChg chg="add del mod">
          <ac:chgData name="subramanya kulal" userId="983ac6740ee4e30c" providerId="LiveId" clId="{9E968479-8936-4D13-90C1-6AB57C08A5ED}" dt="2019-12-30T11:27:17.096" v="1933"/>
          <ac:spMkLst>
            <pc:docMk/>
            <pc:sldMk cId="2033071326" sldId="259"/>
            <ac:spMk id="3" creationId="{58AD9206-D721-4C42-8F08-CA9AF4C09000}"/>
          </ac:spMkLst>
        </pc:spChg>
        <pc:spChg chg="mod">
          <ac:chgData name="subramanya kulal" userId="983ac6740ee4e30c" providerId="LiveId" clId="{9E968479-8936-4D13-90C1-6AB57C08A5ED}" dt="2019-12-31T01:52:21.560" v="4051" actId="20577"/>
          <ac:spMkLst>
            <pc:docMk/>
            <pc:sldMk cId="2033071326" sldId="259"/>
            <ac:spMk id="9" creationId="{95FB90AA-3DE4-49F2-89F3-6C7E4F4F0873}"/>
          </ac:spMkLst>
        </pc:spChg>
        <pc:spChg chg="mod">
          <ac:chgData name="subramanya kulal" userId="983ac6740ee4e30c" providerId="LiveId" clId="{9E968479-8936-4D13-90C1-6AB57C08A5ED}" dt="2019-12-31T01:51:51.922" v="4049" actId="120"/>
          <ac:spMkLst>
            <pc:docMk/>
            <pc:sldMk cId="2033071326" sldId="259"/>
            <ac:spMk id="14" creationId="{7A729FAA-8629-4821-9D99-60DB0F3FD6CB}"/>
          </ac:spMkLst>
        </pc:spChg>
        <pc:spChg chg="del mod">
          <ac:chgData name="subramanya kulal" userId="983ac6740ee4e30c" providerId="LiveId" clId="{9E968479-8936-4D13-90C1-6AB57C08A5ED}" dt="2019-12-30T11:18:53.257" v="1900"/>
          <ac:spMkLst>
            <pc:docMk/>
            <pc:sldMk cId="2033071326" sldId="259"/>
            <ac:spMk id="15" creationId="{276E0ED8-D94D-4451-A901-8B37102EB683}"/>
          </ac:spMkLst>
        </pc:spChg>
        <pc:picChg chg="del">
          <ac:chgData name="subramanya kulal" userId="983ac6740ee4e30c" providerId="LiveId" clId="{9E968479-8936-4D13-90C1-6AB57C08A5ED}" dt="2019-12-30T11:17:38.904" v="1894"/>
          <ac:picMkLst>
            <pc:docMk/>
            <pc:sldMk cId="2033071326" sldId="259"/>
            <ac:picMk id="11" creationId="{171D867C-7958-48BD-944F-C22661D469D0}"/>
          </ac:picMkLst>
        </pc:picChg>
        <pc:picChg chg="mod">
          <ac:chgData name="subramanya kulal" userId="983ac6740ee4e30c" providerId="LiveId" clId="{9E968479-8936-4D13-90C1-6AB57C08A5ED}" dt="2019-12-31T01:51:08.708" v="4047" actId="1076"/>
          <ac:picMkLst>
            <pc:docMk/>
            <pc:sldMk cId="2033071326" sldId="259"/>
            <ac:picMk id="13" creationId="{0357197E-9E61-4BE2-B227-BCF75757E520}"/>
          </ac:picMkLst>
        </pc:picChg>
      </pc:sldChg>
      <pc:sldChg chg="delSp modSp">
        <pc:chgData name="subramanya kulal" userId="983ac6740ee4e30c" providerId="LiveId" clId="{9E968479-8936-4D13-90C1-6AB57C08A5ED}" dt="2019-12-31T01:26:32.925" v="4017" actId="14100"/>
        <pc:sldMkLst>
          <pc:docMk/>
          <pc:sldMk cId="3568122250" sldId="261"/>
        </pc:sldMkLst>
        <pc:spChg chg="del mod">
          <ac:chgData name="subramanya kulal" userId="983ac6740ee4e30c" providerId="LiveId" clId="{9E968479-8936-4D13-90C1-6AB57C08A5ED}" dt="2019-12-30T10:51:12.568" v="1383"/>
          <ac:spMkLst>
            <pc:docMk/>
            <pc:sldMk cId="3568122250" sldId="261"/>
            <ac:spMk id="10" creationId="{8DA70F29-83C7-4AB2-BA5F-764CFADDA8BA}"/>
          </ac:spMkLst>
        </pc:spChg>
        <pc:spChg chg="del mod">
          <ac:chgData name="subramanya kulal" userId="983ac6740ee4e30c" providerId="LiveId" clId="{9E968479-8936-4D13-90C1-6AB57C08A5ED}" dt="2019-12-30T10:51:12.564" v="1381" actId="478"/>
          <ac:spMkLst>
            <pc:docMk/>
            <pc:sldMk cId="3568122250" sldId="261"/>
            <ac:spMk id="12" creationId="{29E294A4-5F42-4132-B2C2-185E5506DDE3}"/>
          </ac:spMkLst>
        </pc:spChg>
        <pc:spChg chg="mod">
          <ac:chgData name="subramanya kulal" userId="983ac6740ee4e30c" providerId="LiveId" clId="{9E968479-8936-4D13-90C1-6AB57C08A5ED}" dt="2019-12-31T01:26:32.925" v="4017" actId="14100"/>
          <ac:spMkLst>
            <pc:docMk/>
            <pc:sldMk cId="3568122250" sldId="261"/>
            <ac:spMk id="17" creationId="{1CB2AACD-E576-4232-954D-BB2560038E02}"/>
          </ac:spMkLst>
        </pc:spChg>
        <pc:spChg chg="mod">
          <ac:chgData name="subramanya kulal" userId="983ac6740ee4e30c" providerId="LiveId" clId="{9E968479-8936-4D13-90C1-6AB57C08A5ED}" dt="2019-12-30T14:28:39.282" v="3895" actId="1076"/>
          <ac:spMkLst>
            <pc:docMk/>
            <pc:sldMk cId="3568122250" sldId="261"/>
            <ac:spMk id="20" creationId="{B2A80E3F-EC0F-4F5E-8247-5B52E906A582}"/>
          </ac:spMkLst>
        </pc:spChg>
        <pc:picChg chg="del mod">
          <ac:chgData name="subramanya kulal" userId="983ac6740ee4e30c" providerId="LiveId" clId="{9E968479-8936-4D13-90C1-6AB57C08A5ED}" dt="2019-12-30T10:50:29.313" v="1368"/>
          <ac:picMkLst>
            <pc:docMk/>
            <pc:sldMk cId="3568122250" sldId="261"/>
            <ac:picMk id="18" creationId="{229443B4-AC9C-43A4-96C3-C20CDFD15408}"/>
          </ac:picMkLst>
        </pc:picChg>
        <pc:picChg chg="mod">
          <ac:chgData name="subramanya kulal" userId="983ac6740ee4e30c" providerId="LiveId" clId="{9E968479-8936-4D13-90C1-6AB57C08A5ED}" dt="2019-12-30T14:28:42.647" v="3896" actId="1076"/>
          <ac:picMkLst>
            <pc:docMk/>
            <pc:sldMk cId="3568122250" sldId="261"/>
            <ac:picMk id="19" creationId="{F13AECFC-42AA-4120-9A16-B5A4B1EF0261}"/>
          </ac:picMkLst>
        </pc:picChg>
      </pc:sldChg>
      <pc:sldChg chg="delSp modSp">
        <pc:chgData name="subramanya kulal" userId="983ac6740ee4e30c" providerId="LiveId" clId="{9E968479-8936-4D13-90C1-6AB57C08A5ED}" dt="2019-12-30T13:07:01.377" v="2807" actId="20577"/>
        <pc:sldMkLst>
          <pc:docMk/>
          <pc:sldMk cId="2577469881" sldId="262"/>
        </pc:sldMkLst>
        <pc:spChg chg="del mod">
          <ac:chgData name="subramanya kulal" userId="983ac6740ee4e30c" providerId="LiveId" clId="{9E968479-8936-4D13-90C1-6AB57C08A5ED}" dt="2019-12-30T12:48:06.411" v="2525" actId="478"/>
          <ac:spMkLst>
            <pc:docMk/>
            <pc:sldMk cId="2577469881" sldId="262"/>
            <ac:spMk id="3" creationId="{00000000-0000-0000-0000-000000000000}"/>
          </ac:spMkLst>
        </pc:spChg>
        <pc:spChg chg="mod">
          <ac:chgData name="subramanya kulal" userId="983ac6740ee4e30c" providerId="LiveId" clId="{9E968479-8936-4D13-90C1-6AB57C08A5ED}" dt="2019-12-30T13:07:01.377" v="2807" actId="20577"/>
          <ac:spMkLst>
            <pc:docMk/>
            <pc:sldMk cId="2577469881" sldId="262"/>
            <ac:spMk id="8" creationId="{A911D108-C8D4-4EF3-B54E-7C79DE40505E}"/>
          </ac:spMkLst>
        </pc:spChg>
        <pc:picChg chg="mod">
          <ac:chgData name="subramanya kulal" userId="983ac6740ee4e30c" providerId="LiveId" clId="{9E968479-8936-4D13-90C1-6AB57C08A5ED}" dt="2019-12-30T13:04:41.559" v="2792" actId="1076"/>
          <ac:picMkLst>
            <pc:docMk/>
            <pc:sldMk cId="2577469881" sldId="262"/>
            <ac:picMk id="1028" creationId="{9E8B1D99-1517-4B17-82E0-A852C50E72D9}"/>
          </ac:picMkLst>
        </pc:picChg>
      </pc:sldChg>
      <pc:sldChg chg="addSp delSp modSp">
        <pc:chgData name="subramanya kulal" userId="983ac6740ee4e30c" providerId="LiveId" clId="{9E968479-8936-4D13-90C1-6AB57C08A5ED}" dt="2019-12-31T01:03:44.724" v="3926" actId="1076"/>
        <pc:sldMkLst>
          <pc:docMk/>
          <pc:sldMk cId="704885544" sldId="267"/>
        </pc:sldMkLst>
        <pc:spChg chg="mod">
          <ac:chgData name="subramanya kulal" userId="983ac6740ee4e30c" providerId="LiveId" clId="{9E968479-8936-4D13-90C1-6AB57C08A5ED}" dt="2019-12-30T11:35:16.745" v="2124" actId="14100"/>
          <ac:spMkLst>
            <pc:docMk/>
            <pc:sldMk cId="704885544" sldId="267"/>
            <ac:spMk id="7" creationId="{D1300591-EAB9-4C0C-8AE4-45CE327B64D1}"/>
          </ac:spMkLst>
        </pc:spChg>
        <pc:picChg chg="del mod">
          <ac:chgData name="subramanya kulal" userId="983ac6740ee4e30c" providerId="LiveId" clId="{9E968479-8936-4D13-90C1-6AB57C08A5ED}" dt="2019-12-30T11:35:36.466" v="2125"/>
          <ac:picMkLst>
            <pc:docMk/>
            <pc:sldMk cId="704885544" sldId="267"/>
            <ac:picMk id="6" creationId="{1D9AD223-F652-4101-B8D1-91DF85922129}"/>
          </ac:picMkLst>
        </pc:picChg>
        <pc:picChg chg="add mod">
          <ac:chgData name="subramanya kulal" userId="983ac6740ee4e30c" providerId="LiveId" clId="{9E968479-8936-4D13-90C1-6AB57C08A5ED}" dt="2019-12-31T01:03:44.724" v="3926" actId="1076"/>
          <ac:picMkLst>
            <pc:docMk/>
            <pc:sldMk cId="704885544" sldId="267"/>
            <ac:picMk id="8" creationId="{0105D880-A823-4156-8796-47557925079E}"/>
          </ac:picMkLst>
        </pc:picChg>
        <pc:picChg chg="add del">
          <ac:chgData name="subramanya kulal" userId="983ac6740ee4e30c" providerId="LiveId" clId="{9E968479-8936-4D13-90C1-6AB57C08A5ED}" dt="2019-12-30T12:45:49.137" v="2518" actId="478"/>
          <ac:picMkLst>
            <pc:docMk/>
            <pc:sldMk cId="704885544" sldId="267"/>
            <ac:picMk id="8" creationId="{04E5B316-EA1E-41E0-ACC0-E26D7B1FEE8F}"/>
          </ac:picMkLst>
        </pc:picChg>
        <pc:picChg chg="add del mod">
          <ac:chgData name="subramanya kulal" userId="983ac6740ee4e30c" providerId="LiveId" clId="{9E968479-8936-4D13-90C1-6AB57C08A5ED}" dt="2019-12-31T01:02:44.584" v="3908" actId="478"/>
          <ac:picMkLst>
            <pc:docMk/>
            <pc:sldMk cId="704885544" sldId="267"/>
            <ac:picMk id="9" creationId="{60260E4D-AB75-4FC3-88E2-C1AE5C621864}"/>
          </ac:picMkLst>
        </pc:picChg>
      </pc:sldChg>
      <pc:sldChg chg="addSp delSp">
        <pc:chgData name="subramanya kulal" userId="983ac6740ee4e30c" providerId="LiveId" clId="{9E968479-8936-4D13-90C1-6AB57C08A5ED}" dt="2019-12-31T04:37:46.128" v="4217" actId="478"/>
        <pc:sldMkLst>
          <pc:docMk/>
          <pc:sldMk cId="3412392014" sldId="269"/>
        </pc:sldMkLst>
        <pc:picChg chg="add del">
          <ac:chgData name="subramanya kulal" userId="983ac6740ee4e30c" providerId="LiveId" clId="{9E968479-8936-4D13-90C1-6AB57C08A5ED}" dt="2019-12-31T04:37:46.128" v="4217" actId="478"/>
          <ac:picMkLst>
            <pc:docMk/>
            <pc:sldMk cId="3412392014" sldId="269"/>
            <ac:picMk id="8" creationId="{48EB09BF-EF53-411A-B690-EE33AD1078A2}"/>
          </ac:picMkLst>
        </pc:picChg>
      </pc:sldChg>
      <pc:sldChg chg="del ord">
        <pc:chgData name="subramanya kulal" userId="983ac6740ee4e30c" providerId="LiveId" clId="{9E968479-8936-4D13-90C1-6AB57C08A5ED}" dt="2019-12-30T17:12:32.665" v="3904" actId="2696"/>
        <pc:sldMkLst>
          <pc:docMk/>
          <pc:sldMk cId="421052852" sldId="270"/>
        </pc:sldMkLst>
      </pc:sldChg>
      <pc:sldChg chg="add ord">
        <pc:chgData name="subramanya kulal" userId="983ac6740ee4e30c" providerId="LiveId" clId="{9E968479-8936-4D13-90C1-6AB57C08A5ED}" dt="2019-12-31T02:26:10.431" v="4052"/>
        <pc:sldMkLst>
          <pc:docMk/>
          <pc:sldMk cId="2917987647" sldId="270"/>
        </pc:sldMkLst>
      </pc:sldChg>
      <pc:sldChg chg="addSp delSp modSp add">
        <pc:chgData name="subramanya kulal" userId="983ac6740ee4e30c" providerId="LiveId" clId="{9E968479-8936-4D13-90C1-6AB57C08A5ED}" dt="2019-12-31T01:25:07.288" v="4002" actId="123"/>
        <pc:sldMkLst>
          <pc:docMk/>
          <pc:sldMk cId="2734606168" sldId="271"/>
        </pc:sldMkLst>
        <pc:spChg chg="del">
          <ac:chgData name="subramanya kulal" userId="983ac6740ee4e30c" providerId="LiveId" clId="{9E968479-8936-4D13-90C1-6AB57C08A5ED}" dt="2019-12-30T09:33:18.061" v="434" actId="478"/>
          <ac:spMkLst>
            <pc:docMk/>
            <pc:sldMk cId="2734606168" sldId="271"/>
            <ac:spMk id="2" creationId="{D8A3E093-A80B-4AC5-958F-45DE58E5A23B}"/>
          </ac:spMkLst>
        </pc:spChg>
        <pc:spChg chg="del">
          <ac:chgData name="subramanya kulal" userId="983ac6740ee4e30c" providerId="LiveId" clId="{9E968479-8936-4D13-90C1-6AB57C08A5ED}" dt="2019-12-30T09:33:21.237" v="435" actId="478"/>
          <ac:spMkLst>
            <pc:docMk/>
            <pc:sldMk cId="2734606168" sldId="271"/>
            <ac:spMk id="3" creationId="{68C9276E-B238-4417-8E7A-3F808E8ECE13}"/>
          </ac:spMkLst>
        </pc:spChg>
        <pc:spChg chg="add del mod">
          <ac:chgData name="subramanya kulal" userId="983ac6740ee4e30c" providerId="LiveId" clId="{9E968479-8936-4D13-90C1-6AB57C08A5ED}" dt="2019-12-30T09:50:28.063" v="558" actId="478"/>
          <ac:spMkLst>
            <pc:docMk/>
            <pc:sldMk cId="2734606168" sldId="271"/>
            <ac:spMk id="8" creationId="{B56DFD48-A14E-418C-9A8B-A903E8CCCBF3}"/>
          </ac:spMkLst>
        </pc:spChg>
        <pc:spChg chg="add mod">
          <ac:chgData name="subramanya kulal" userId="983ac6740ee4e30c" providerId="LiveId" clId="{9E968479-8936-4D13-90C1-6AB57C08A5ED}" dt="2019-12-30T14:28:10.246" v="3890" actId="1076"/>
          <ac:spMkLst>
            <pc:docMk/>
            <pc:sldMk cId="2734606168" sldId="271"/>
            <ac:spMk id="9" creationId="{D1E47D22-FEE1-4362-9CB2-58E32518EBA4}"/>
          </ac:spMkLst>
        </pc:spChg>
        <pc:spChg chg="add del mod">
          <ac:chgData name="subramanya kulal" userId="983ac6740ee4e30c" providerId="LiveId" clId="{9E968479-8936-4D13-90C1-6AB57C08A5ED}" dt="2019-12-30T09:50:52.466" v="563"/>
          <ac:spMkLst>
            <pc:docMk/>
            <pc:sldMk cId="2734606168" sldId="271"/>
            <ac:spMk id="10" creationId="{0A399641-DBAD-4E3B-909D-451B4BA1E4F5}"/>
          </ac:spMkLst>
        </pc:spChg>
        <pc:spChg chg="add mod">
          <ac:chgData name="subramanya kulal" userId="983ac6740ee4e30c" providerId="LiveId" clId="{9E968479-8936-4D13-90C1-6AB57C08A5ED}" dt="2019-12-31T01:25:07.288" v="4002" actId="123"/>
          <ac:spMkLst>
            <pc:docMk/>
            <pc:sldMk cId="2734606168" sldId="271"/>
            <ac:spMk id="11" creationId="{1640831D-B3C4-4349-8FEA-B079491C5735}"/>
          </ac:spMkLst>
        </pc:spChg>
        <pc:picChg chg="add mod">
          <ac:chgData name="subramanya kulal" userId="983ac6740ee4e30c" providerId="LiveId" clId="{9E968479-8936-4D13-90C1-6AB57C08A5ED}" dt="2019-12-30T17:00:37.242" v="3903" actId="688"/>
          <ac:picMkLst>
            <pc:docMk/>
            <pc:sldMk cId="2734606168" sldId="271"/>
            <ac:picMk id="7" creationId="{D7A3F2B6-DE82-4783-A866-B465497A2AAC}"/>
          </ac:picMkLst>
        </pc:picChg>
      </pc:sldChg>
      <pc:sldChg chg="addSp delSp modSp add">
        <pc:chgData name="subramanya kulal" userId="983ac6740ee4e30c" providerId="LiveId" clId="{9E968479-8936-4D13-90C1-6AB57C08A5ED}" dt="2019-12-31T01:28:44.231" v="4019" actId="20577"/>
        <pc:sldMkLst>
          <pc:docMk/>
          <pc:sldMk cId="2019641241" sldId="272"/>
        </pc:sldMkLst>
        <pc:spChg chg="del">
          <ac:chgData name="subramanya kulal" userId="983ac6740ee4e30c" providerId="LiveId" clId="{9E968479-8936-4D13-90C1-6AB57C08A5ED}" dt="2019-12-30T10:04:54.460" v="752" actId="478"/>
          <ac:spMkLst>
            <pc:docMk/>
            <pc:sldMk cId="2019641241" sldId="272"/>
            <ac:spMk id="2" creationId="{5FBF2CD9-8636-4B4B-975C-E3ECC7F7A743}"/>
          </ac:spMkLst>
        </pc:spChg>
        <pc:spChg chg="del">
          <ac:chgData name="subramanya kulal" userId="983ac6740ee4e30c" providerId="LiveId" clId="{9E968479-8936-4D13-90C1-6AB57C08A5ED}" dt="2019-12-30T10:04:49.979" v="751" actId="478"/>
          <ac:spMkLst>
            <pc:docMk/>
            <pc:sldMk cId="2019641241" sldId="272"/>
            <ac:spMk id="3" creationId="{A81D48F0-204C-421C-AE6B-85D718EB907F}"/>
          </ac:spMkLst>
        </pc:spChg>
        <pc:spChg chg="add del mod">
          <ac:chgData name="subramanya kulal" userId="983ac6740ee4e30c" providerId="LiveId" clId="{9E968479-8936-4D13-90C1-6AB57C08A5ED}" dt="2019-12-30T10:23:52.476" v="1206"/>
          <ac:spMkLst>
            <pc:docMk/>
            <pc:sldMk cId="2019641241" sldId="272"/>
            <ac:spMk id="7" creationId="{CE5F4D79-1E37-461A-973E-C1AB283E801A}"/>
          </ac:spMkLst>
        </pc:spChg>
        <pc:spChg chg="add del mod">
          <ac:chgData name="subramanya kulal" userId="983ac6740ee4e30c" providerId="LiveId" clId="{9E968479-8936-4D13-90C1-6AB57C08A5ED}" dt="2019-12-30T10:24:15.124" v="1212"/>
          <ac:spMkLst>
            <pc:docMk/>
            <pc:sldMk cId="2019641241" sldId="272"/>
            <ac:spMk id="8" creationId="{7209DF24-BCF3-49EC-999B-1DC61DF61AAC}"/>
          </ac:spMkLst>
        </pc:spChg>
        <pc:spChg chg="add mod">
          <ac:chgData name="subramanya kulal" userId="983ac6740ee4e30c" providerId="LiveId" clId="{9E968479-8936-4D13-90C1-6AB57C08A5ED}" dt="2019-12-31T01:28:44.231" v="4019" actId="20577"/>
          <ac:spMkLst>
            <pc:docMk/>
            <pc:sldMk cId="2019641241" sldId="272"/>
            <ac:spMk id="9" creationId="{750E24B9-7980-4B9D-BCD3-C2EE3FE2069D}"/>
          </ac:spMkLst>
        </pc:spChg>
        <pc:spChg chg="add del">
          <ac:chgData name="subramanya kulal" userId="983ac6740ee4e30c" providerId="LiveId" clId="{9E968479-8936-4D13-90C1-6AB57C08A5ED}" dt="2019-12-30T10:30:51.692" v="1349" actId="478"/>
          <ac:spMkLst>
            <pc:docMk/>
            <pc:sldMk cId="2019641241" sldId="272"/>
            <ac:spMk id="10" creationId="{8A139456-13AC-4F60-9EAD-0E96D4A50CEA}"/>
          </ac:spMkLst>
        </pc:spChg>
      </pc:sldChg>
      <pc:sldChg chg="addSp delSp modSp add">
        <pc:chgData name="subramanya kulal" userId="983ac6740ee4e30c" providerId="LiveId" clId="{9E968479-8936-4D13-90C1-6AB57C08A5ED}" dt="2019-12-30T14:28:49.209" v="3897" actId="1076"/>
        <pc:sldMkLst>
          <pc:docMk/>
          <pc:sldMk cId="476778225" sldId="273"/>
        </pc:sldMkLst>
        <pc:spChg chg="del">
          <ac:chgData name="subramanya kulal" userId="983ac6740ee4e30c" providerId="LiveId" clId="{9E968479-8936-4D13-90C1-6AB57C08A5ED}" dt="2019-12-30T10:50:52.941" v="1374" actId="478"/>
          <ac:spMkLst>
            <pc:docMk/>
            <pc:sldMk cId="476778225" sldId="273"/>
            <ac:spMk id="2" creationId="{9B15E3A0-5866-4FE4-AF34-A5E07CB69F54}"/>
          </ac:spMkLst>
        </pc:spChg>
        <pc:spChg chg="del">
          <ac:chgData name="subramanya kulal" userId="983ac6740ee4e30c" providerId="LiveId" clId="{9E968479-8936-4D13-90C1-6AB57C08A5ED}" dt="2019-12-30T10:50:51.592" v="1373" actId="478"/>
          <ac:spMkLst>
            <pc:docMk/>
            <pc:sldMk cId="476778225" sldId="273"/>
            <ac:spMk id="3" creationId="{F3E20ED7-10D2-434F-A455-5014CA83988F}"/>
          </ac:spMkLst>
        </pc:spChg>
        <pc:spChg chg="del">
          <ac:chgData name="subramanya kulal" userId="983ac6740ee4e30c" providerId="LiveId" clId="{9E968479-8936-4D13-90C1-6AB57C08A5ED}" dt="2019-12-30T10:50:54.597" v="1375" actId="478"/>
          <ac:spMkLst>
            <pc:docMk/>
            <pc:sldMk cId="476778225" sldId="273"/>
            <ac:spMk id="4" creationId="{5FBDE633-AE0D-45A2-85EC-E4082DBE2B04}"/>
          </ac:spMkLst>
        </pc:spChg>
        <pc:spChg chg="add mod">
          <ac:chgData name="subramanya kulal" userId="983ac6740ee4e30c" providerId="LiveId" clId="{9E968479-8936-4D13-90C1-6AB57C08A5ED}" dt="2019-12-30T13:44:12.376" v="3519" actId="20577"/>
          <ac:spMkLst>
            <pc:docMk/>
            <pc:sldMk cId="476778225" sldId="273"/>
            <ac:spMk id="9" creationId="{8D909752-912E-4429-A4F4-DFBDE9F0951C}"/>
          </ac:spMkLst>
        </pc:spChg>
        <pc:spChg chg="add mod">
          <ac:chgData name="subramanya kulal" userId="983ac6740ee4e30c" providerId="LiveId" clId="{9E968479-8936-4D13-90C1-6AB57C08A5ED}" dt="2019-12-30T11:15:52.066" v="1892" actId="20577"/>
          <ac:spMkLst>
            <pc:docMk/>
            <pc:sldMk cId="476778225" sldId="273"/>
            <ac:spMk id="10" creationId="{F82583FE-B98D-45A3-B078-AE02386CED23}"/>
          </ac:spMkLst>
        </pc:spChg>
        <pc:picChg chg="add mod">
          <ac:chgData name="subramanya kulal" userId="983ac6740ee4e30c" providerId="LiveId" clId="{9E968479-8936-4D13-90C1-6AB57C08A5ED}" dt="2019-12-30T14:28:49.209" v="3897" actId="1076"/>
          <ac:picMkLst>
            <pc:docMk/>
            <pc:sldMk cId="476778225" sldId="273"/>
            <ac:picMk id="8" creationId="{A3DEC603-E111-4285-9941-DAB4A921C61A}"/>
          </ac:picMkLst>
        </pc:picChg>
      </pc:sldChg>
      <pc:sldChg chg="add del">
        <pc:chgData name="subramanya kulal" userId="983ac6740ee4e30c" providerId="LiveId" clId="{9E968479-8936-4D13-90C1-6AB57C08A5ED}" dt="2019-12-30T10:23:59.694" v="1208" actId="47"/>
        <pc:sldMkLst>
          <pc:docMk/>
          <pc:sldMk cId="1697918796" sldId="273"/>
        </pc:sldMkLst>
      </pc:sldChg>
      <pc:sldChg chg="addSp delSp modSp add">
        <pc:chgData name="subramanya kulal" userId="983ac6740ee4e30c" providerId="LiveId" clId="{9E968479-8936-4D13-90C1-6AB57C08A5ED}" dt="2019-12-31T01:48:09.091" v="4043" actId="20577"/>
        <pc:sldMkLst>
          <pc:docMk/>
          <pc:sldMk cId="2210410307" sldId="274"/>
        </pc:sldMkLst>
        <pc:spChg chg="add mod">
          <ac:chgData name="subramanya kulal" userId="983ac6740ee4e30c" providerId="LiveId" clId="{9E968479-8936-4D13-90C1-6AB57C08A5ED}" dt="2019-12-31T01:48:09.091" v="4043" actId="20577"/>
          <ac:spMkLst>
            <pc:docMk/>
            <pc:sldMk cId="2210410307" sldId="274"/>
            <ac:spMk id="6" creationId="{73BF0AF8-32F7-49D4-988C-80E7CCA3C208}"/>
          </ac:spMkLst>
        </pc:spChg>
        <pc:spChg chg="add del mod">
          <ac:chgData name="subramanya kulal" userId="983ac6740ee4e30c" providerId="LiveId" clId="{9E968479-8936-4D13-90C1-6AB57C08A5ED}" dt="2019-12-30T11:31:33.033" v="1957"/>
          <ac:spMkLst>
            <pc:docMk/>
            <pc:sldMk cId="2210410307" sldId="274"/>
            <ac:spMk id="7" creationId="{6876F0C6-BC85-4DD0-BE41-C769D9282375}"/>
          </ac:spMkLst>
        </pc:spChg>
        <pc:spChg chg="add mod">
          <ac:chgData name="subramanya kulal" userId="983ac6740ee4e30c" providerId="LiveId" clId="{9E968479-8936-4D13-90C1-6AB57C08A5ED}" dt="2019-12-30T11:33:37.128" v="2120" actId="1076"/>
          <ac:spMkLst>
            <pc:docMk/>
            <pc:sldMk cId="2210410307" sldId="274"/>
            <ac:spMk id="8" creationId="{3DB725B9-B550-4620-8932-DEE8A69F9AF6}"/>
          </ac:spMkLst>
        </pc:spChg>
        <pc:picChg chg="add mod">
          <ac:chgData name="subramanya kulal" userId="983ac6740ee4e30c" providerId="LiveId" clId="{9E968479-8936-4D13-90C1-6AB57C08A5ED}" dt="2019-12-30T11:31:17.641" v="1953" actId="14100"/>
          <ac:picMkLst>
            <pc:docMk/>
            <pc:sldMk cId="2210410307" sldId="274"/>
            <ac:picMk id="5" creationId="{941EB677-E568-4F18-8CDF-A143D2EA1128}"/>
          </ac:picMkLst>
        </pc:picChg>
        <pc:picChg chg="add mod">
          <ac:chgData name="subramanya kulal" userId="983ac6740ee4e30c" providerId="LiveId" clId="{9E968479-8936-4D13-90C1-6AB57C08A5ED}" dt="2019-12-30T12:40:34.124" v="2517" actId="14100"/>
          <ac:picMkLst>
            <pc:docMk/>
            <pc:sldMk cId="2210410307" sldId="274"/>
            <ac:picMk id="1026" creationId="{1E7078B6-F56C-4B94-AB7E-810265D62AB4}"/>
          </ac:picMkLst>
        </pc:picChg>
      </pc:sldChg>
      <pc:sldChg chg="addSp delSp modSp add mod modTransition modShow">
        <pc:chgData name="subramanya kulal" userId="983ac6740ee4e30c" providerId="LiveId" clId="{9E968479-8936-4D13-90C1-6AB57C08A5ED}" dt="2019-12-30T13:41:32.466" v="3499" actId="20577"/>
        <pc:sldMkLst>
          <pc:docMk/>
          <pc:sldMk cId="1067082274" sldId="275"/>
        </pc:sldMkLst>
        <pc:spChg chg="del">
          <ac:chgData name="subramanya kulal" userId="983ac6740ee4e30c" providerId="LiveId" clId="{9E968479-8936-4D13-90C1-6AB57C08A5ED}" dt="2019-12-30T13:21:34.021" v="2809" actId="478"/>
          <ac:spMkLst>
            <pc:docMk/>
            <pc:sldMk cId="1067082274" sldId="275"/>
            <ac:spMk id="2" creationId="{102EC839-5691-4E3B-B372-2DE47DE2BAC4}"/>
          </ac:spMkLst>
        </pc:spChg>
        <pc:spChg chg="del">
          <ac:chgData name="subramanya kulal" userId="983ac6740ee4e30c" providerId="LiveId" clId="{9E968479-8936-4D13-90C1-6AB57C08A5ED}" dt="2019-12-30T13:21:35.058" v="2810" actId="478"/>
          <ac:spMkLst>
            <pc:docMk/>
            <pc:sldMk cId="1067082274" sldId="275"/>
            <ac:spMk id="3" creationId="{D29338F5-F566-437F-B690-855C8D9702FB}"/>
          </ac:spMkLst>
        </pc:spChg>
        <pc:spChg chg="add mod">
          <ac:chgData name="subramanya kulal" userId="983ac6740ee4e30c" providerId="LiveId" clId="{9E968479-8936-4D13-90C1-6AB57C08A5ED}" dt="2019-12-30T13:28:55.533" v="3257" actId="122"/>
          <ac:spMkLst>
            <pc:docMk/>
            <pc:sldMk cId="1067082274" sldId="275"/>
            <ac:spMk id="7" creationId="{F82AF4B6-B512-4F58-80E1-2A406B7525EF}"/>
          </ac:spMkLst>
        </pc:spChg>
        <pc:spChg chg="add del mod">
          <ac:chgData name="subramanya kulal" userId="983ac6740ee4e30c" providerId="LiveId" clId="{9E968479-8936-4D13-90C1-6AB57C08A5ED}" dt="2019-12-30T13:23:48.730" v="2860"/>
          <ac:spMkLst>
            <pc:docMk/>
            <pc:sldMk cId="1067082274" sldId="275"/>
            <ac:spMk id="8" creationId="{ED0E842D-AB72-4A08-9204-C69D473FA7B5}"/>
          </ac:spMkLst>
        </pc:spChg>
        <pc:spChg chg="add mod">
          <ac:chgData name="subramanya kulal" userId="983ac6740ee4e30c" providerId="LiveId" clId="{9E968479-8936-4D13-90C1-6AB57C08A5ED}" dt="2019-12-30T13:30:39.415" v="3266" actId="1076"/>
          <ac:spMkLst>
            <pc:docMk/>
            <pc:sldMk cId="1067082274" sldId="275"/>
            <ac:spMk id="9" creationId="{88EC4461-1AD0-4987-BB60-02288478E263}"/>
          </ac:spMkLst>
        </pc:spChg>
        <pc:spChg chg="add del mod">
          <ac:chgData name="subramanya kulal" userId="983ac6740ee4e30c" providerId="LiveId" clId="{9E968479-8936-4D13-90C1-6AB57C08A5ED}" dt="2019-12-30T13:30:49.372" v="3269"/>
          <ac:spMkLst>
            <pc:docMk/>
            <pc:sldMk cId="1067082274" sldId="275"/>
            <ac:spMk id="10" creationId="{42F107C0-88BB-4568-9B16-16225785A52F}"/>
          </ac:spMkLst>
        </pc:spChg>
        <pc:graphicFrameChg chg="add del mod">
          <ac:chgData name="subramanya kulal" userId="983ac6740ee4e30c" providerId="LiveId" clId="{9E968479-8936-4D13-90C1-6AB57C08A5ED}" dt="2019-12-30T13:32:45.078" v="3273" actId="478"/>
          <ac:graphicFrameMkLst>
            <pc:docMk/>
            <pc:sldMk cId="1067082274" sldId="275"/>
            <ac:graphicFrameMk id="14" creationId="{6DCB0CB1-2222-462D-A9EF-9754892F52D1}"/>
          </ac:graphicFrameMkLst>
        </pc:graphicFrameChg>
        <pc:graphicFrameChg chg="add mod modGraphic">
          <ac:chgData name="subramanya kulal" userId="983ac6740ee4e30c" providerId="LiveId" clId="{9E968479-8936-4D13-90C1-6AB57C08A5ED}" dt="2019-12-30T13:41:32.466" v="3499" actId="20577"/>
          <ac:graphicFrameMkLst>
            <pc:docMk/>
            <pc:sldMk cId="1067082274" sldId="275"/>
            <ac:graphicFrameMk id="16" creationId="{5C650B8E-64D9-4DE9-9A64-A9359FE8A753}"/>
          </ac:graphicFrameMkLst>
        </pc:graphicFrameChg>
      </pc:sldChg>
      <pc:sldChg chg="addSp modSp add">
        <pc:chgData name="subramanya kulal" userId="983ac6740ee4e30c" providerId="LiveId" clId="{9E968479-8936-4D13-90C1-6AB57C08A5ED}" dt="2019-12-30T14:23:41.847" v="3838" actId="1076"/>
        <pc:sldMkLst>
          <pc:docMk/>
          <pc:sldMk cId="1020353330" sldId="276"/>
        </pc:sldMkLst>
        <pc:spChg chg="add mod">
          <ac:chgData name="subramanya kulal" userId="983ac6740ee4e30c" providerId="LiveId" clId="{9E968479-8936-4D13-90C1-6AB57C08A5ED}" dt="2019-12-30T14:23:41.847" v="3838" actId="1076"/>
          <ac:spMkLst>
            <pc:docMk/>
            <pc:sldMk cId="1020353330" sldId="276"/>
            <ac:spMk id="5" creationId="{92E3526B-5251-4166-9DD2-8075FEB4FF64}"/>
          </ac:spMkLst>
        </pc:spChg>
        <pc:spChg chg="add mod">
          <ac:chgData name="subramanya kulal" userId="983ac6740ee4e30c" providerId="LiveId" clId="{9E968479-8936-4D13-90C1-6AB57C08A5ED}" dt="2019-12-30T14:23:24.479" v="3835" actId="1076"/>
          <ac:spMkLst>
            <pc:docMk/>
            <pc:sldMk cId="1020353330" sldId="276"/>
            <ac:spMk id="7" creationId="{5BEEAC52-E9AF-49D0-9958-F4CE061985FB}"/>
          </ac:spMkLst>
        </pc:spChg>
        <pc:spChg chg="add mod">
          <ac:chgData name="subramanya kulal" userId="983ac6740ee4e30c" providerId="LiveId" clId="{9E968479-8936-4D13-90C1-6AB57C08A5ED}" dt="2019-12-30T14:23:20.223" v="3834" actId="1076"/>
          <ac:spMkLst>
            <pc:docMk/>
            <pc:sldMk cId="1020353330" sldId="276"/>
            <ac:spMk id="8" creationId="{43A6A53E-1F45-4044-859D-7DB2BA836D71}"/>
          </ac:spMkLst>
        </pc:spChg>
        <pc:picChg chg="add mod">
          <ac:chgData name="subramanya kulal" userId="983ac6740ee4e30c" providerId="LiveId" clId="{9E968479-8936-4D13-90C1-6AB57C08A5ED}" dt="2019-12-30T13:56:33.759" v="3572" actId="14100"/>
          <ac:picMkLst>
            <pc:docMk/>
            <pc:sldMk cId="1020353330" sldId="276"/>
            <ac:picMk id="6" creationId="{458BC3AD-7D7A-4410-A69C-F275DACF8736}"/>
          </ac:picMkLst>
        </pc:picChg>
        <pc:picChg chg="add mod">
          <ac:chgData name="subramanya kulal" userId="983ac6740ee4e30c" providerId="LiveId" clId="{9E968479-8936-4D13-90C1-6AB57C08A5ED}" dt="2019-12-30T13:57:14.095" v="3580" actId="14100"/>
          <ac:picMkLst>
            <pc:docMk/>
            <pc:sldMk cId="1020353330" sldId="276"/>
            <ac:picMk id="9" creationId="{849BAA20-9D6A-44AD-A2B8-E9344FE00B12}"/>
          </ac:picMkLst>
        </pc:picChg>
      </pc:sldChg>
      <pc:sldChg chg="addSp delSp modSp add">
        <pc:chgData name="subramanya kulal" userId="983ac6740ee4e30c" providerId="LiveId" clId="{9E968479-8936-4D13-90C1-6AB57C08A5ED}" dt="2019-12-30T14:30:06.391" v="3900" actId="1076"/>
        <pc:sldMkLst>
          <pc:docMk/>
          <pc:sldMk cId="81536214" sldId="277"/>
        </pc:sldMkLst>
        <pc:spChg chg="add del mod">
          <ac:chgData name="subramanya kulal" userId="983ac6740ee4e30c" providerId="LiveId" clId="{9E968479-8936-4D13-90C1-6AB57C08A5ED}" dt="2019-12-30T13:59:30.431" v="3613" actId="478"/>
          <ac:spMkLst>
            <pc:docMk/>
            <pc:sldMk cId="81536214" sldId="277"/>
            <ac:spMk id="5" creationId="{3CF2BCE6-CB91-4106-8F31-7CFE8CFE1412}"/>
          </ac:spMkLst>
        </pc:spChg>
        <pc:spChg chg="add del mod">
          <ac:chgData name="subramanya kulal" userId="983ac6740ee4e30c" providerId="LiveId" clId="{9E968479-8936-4D13-90C1-6AB57C08A5ED}" dt="2019-12-30T13:59:29.607" v="3610" actId="478"/>
          <ac:spMkLst>
            <pc:docMk/>
            <pc:sldMk cId="81536214" sldId="277"/>
            <ac:spMk id="6" creationId="{3D0F6704-6F35-4E95-8A07-550BD3DBCC37}"/>
          </ac:spMkLst>
        </pc:spChg>
        <pc:spChg chg="add del mod">
          <ac:chgData name="subramanya kulal" userId="983ac6740ee4e30c" providerId="LiveId" clId="{9E968479-8936-4D13-90C1-6AB57C08A5ED}" dt="2019-12-30T13:59:26.045" v="3605" actId="478"/>
          <ac:spMkLst>
            <pc:docMk/>
            <pc:sldMk cId="81536214" sldId="277"/>
            <ac:spMk id="7" creationId="{E41CAD19-5B02-4189-95C1-902317EE9BCE}"/>
          </ac:spMkLst>
        </pc:spChg>
        <pc:spChg chg="add del mod">
          <ac:chgData name="subramanya kulal" userId="983ac6740ee4e30c" providerId="LiveId" clId="{9E968479-8936-4D13-90C1-6AB57C08A5ED}" dt="2019-12-30T13:59:29.610" v="3612"/>
          <ac:spMkLst>
            <pc:docMk/>
            <pc:sldMk cId="81536214" sldId="277"/>
            <ac:spMk id="8" creationId="{31D9B6AF-2778-4AAA-8672-C57F25382EF9}"/>
          </ac:spMkLst>
        </pc:spChg>
        <pc:spChg chg="add del mod">
          <ac:chgData name="subramanya kulal" userId="983ac6740ee4e30c" providerId="LiveId" clId="{9E968479-8936-4D13-90C1-6AB57C08A5ED}" dt="2019-12-30T13:59:27.507" v="3608" actId="478"/>
          <ac:spMkLst>
            <pc:docMk/>
            <pc:sldMk cId="81536214" sldId="277"/>
            <ac:spMk id="9" creationId="{6616823E-A5C9-4DA7-ABB4-790E1C474FA3}"/>
          </ac:spMkLst>
        </pc:spChg>
        <pc:spChg chg="add mod">
          <ac:chgData name="subramanya kulal" userId="983ac6740ee4e30c" providerId="LiveId" clId="{9E968479-8936-4D13-90C1-6AB57C08A5ED}" dt="2019-12-30T13:59:08.167" v="3596" actId="1076"/>
          <ac:spMkLst>
            <pc:docMk/>
            <pc:sldMk cId="81536214" sldId="277"/>
            <ac:spMk id="10" creationId="{8A01A785-BF47-40D8-97D0-9F15AB1BB403}"/>
          </ac:spMkLst>
        </pc:spChg>
        <pc:spChg chg="add del mod">
          <ac:chgData name="subramanya kulal" userId="983ac6740ee4e30c" providerId="LiveId" clId="{9E968479-8936-4D13-90C1-6AB57C08A5ED}" dt="2019-12-30T13:59:34.237" v="3617" actId="478"/>
          <ac:spMkLst>
            <pc:docMk/>
            <pc:sldMk cId="81536214" sldId="277"/>
            <ac:spMk id="11" creationId="{60824118-B906-4B4A-AB4E-54B57D4FB29D}"/>
          </ac:spMkLst>
        </pc:spChg>
        <pc:spChg chg="add del mod">
          <ac:chgData name="subramanya kulal" userId="983ac6740ee4e30c" providerId="LiveId" clId="{9E968479-8936-4D13-90C1-6AB57C08A5ED}" dt="2019-12-30T13:59:44.383" v="3618" actId="478"/>
          <ac:spMkLst>
            <pc:docMk/>
            <pc:sldMk cId="81536214" sldId="277"/>
            <ac:spMk id="12" creationId="{EED977D6-35FC-4D5D-B965-24D706150AA2}"/>
          </ac:spMkLst>
        </pc:spChg>
        <pc:spChg chg="add del mod">
          <ac:chgData name="subramanya kulal" userId="983ac6740ee4e30c" providerId="LiveId" clId="{9E968479-8936-4D13-90C1-6AB57C08A5ED}" dt="2019-12-30T13:59:46.938" v="3619" actId="478"/>
          <ac:spMkLst>
            <pc:docMk/>
            <pc:sldMk cId="81536214" sldId="277"/>
            <ac:spMk id="13" creationId="{F89EE474-B4D3-4B04-B0AF-E242E87AE427}"/>
          </ac:spMkLst>
        </pc:spChg>
        <pc:spChg chg="add mod">
          <ac:chgData name="subramanya kulal" userId="983ac6740ee4e30c" providerId="LiveId" clId="{9E968479-8936-4D13-90C1-6AB57C08A5ED}" dt="2019-12-30T14:01:54.343" v="3637" actId="1076"/>
          <ac:spMkLst>
            <pc:docMk/>
            <pc:sldMk cId="81536214" sldId="277"/>
            <ac:spMk id="14" creationId="{8AB35C24-60E6-4519-B478-D132B0F5A6BC}"/>
          </ac:spMkLst>
        </pc:spChg>
        <pc:spChg chg="add mod">
          <ac:chgData name="subramanya kulal" userId="983ac6740ee4e30c" providerId="LiveId" clId="{9E968479-8936-4D13-90C1-6AB57C08A5ED}" dt="2019-12-30T14:01:48.280" v="3636" actId="255"/>
          <ac:spMkLst>
            <pc:docMk/>
            <pc:sldMk cId="81536214" sldId="277"/>
            <ac:spMk id="15" creationId="{184002BC-2AE0-422F-828D-434BEB2D2F14}"/>
          </ac:spMkLst>
        </pc:spChg>
        <pc:spChg chg="add mod">
          <ac:chgData name="subramanya kulal" userId="983ac6740ee4e30c" providerId="LiveId" clId="{9E968479-8936-4D13-90C1-6AB57C08A5ED}" dt="2019-12-30T14:00:36.311" v="3626" actId="1076"/>
          <ac:spMkLst>
            <pc:docMk/>
            <pc:sldMk cId="81536214" sldId="277"/>
            <ac:spMk id="17" creationId="{F37029D5-D6FF-4CC6-99BB-9F0AA1AF9700}"/>
          </ac:spMkLst>
        </pc:spChg>
        <pc:spChg chg="add mod">
          <ac:chgData name="subramanya kulal" userId="983ac6740ee4e30c" providerId="LiveId" clId="{9E968479-8936-4D13-90C1-6AB57C08A5ED}" dt="2019-12-30T14:00:36.311" v="3626" actId="1076"/>
          <ac:spMkLst>
            <pc:docMk/>
            <pc:sldMk cId="81536214" sldId="277"/>
            <ac:spMk id="18" creationId="{6681B8DC-C2A2-4BB0-869E-C0FA033C03D3}"/>
          </ac:spMkLst>
        </pc:spChg>
        <pc:spChg chg="add mod">
          <ac:chgData name="subramanya kulal" userId="983ac6740ee4e30c" providerId="LiveId" clId="{9E968479-8936-4D13-90C1-6AB57C08A5ED}" dt="2019-12-30T14:00:41.543" v="3627" actId="1076"/>
          <ac:spMkLst>
            <pc:docMk/>
            <pc:sldMk cId="81536214" sldId="277"/>
            <ac:spMk id="19" creationId="{6950FBE2-CA84-4D55-B869-D0D9C298AA4B}"/>
          </ac:spMkLst>
        </pc:spChg>
        <pc:spChg chg="add">
          <ac:chgData name="subramanya kulal" userId="983ac6740ee4e30c" providerId="LiveId" clId="{9E968479-8936-4D13-90C1-6AB57C08A5ED}" dt="2019-12-30T14:00:15.896" v="3624"/>
          <ac:spMkLst>
            <pc:docMk/>
            <pc:sldMk cId="81536214" sldId="277"/>
            <ac:spMk id="20" creationId="{9482CD35-8EF9-493C-972F-66FC384B0B12}"/>
          </ac:spMkLst>
        </pc:spChg>
        <pc:spChg chg="add mod">
          <ac:chgData name="subramanya kulal" userId="983ac6740ee4e30c" providerId="LiveId" clId="{9E968479-8936-4D13-90C1-6AB57C08A5ED}" dt="2019-12-30T14:23:52.570" v="3839" actId="2711"/>
          <ac:spMkLst>
            <pc:docMk/>
            <pc:sldMk cId="81536214" sldId="277"/>
            <ac:spMk id="21" creationId="{6F192134-8C36-4D0B-A88B-904EC6AE338D}"/>
          </ac:spMkLst>
        </pc:spChg>
        <pc:spChg chg="add del">
          <ac:chgData name="subramanya kulal" userId="983ac6740ee4e30c" providerId="LiveId" clId="{9E968479-8936-4D13-90C1-6AB57C08A5ED}" dt="2019-12-30T14:01:59.927" v="3638" actId="478"/>
          <ac:spMkLst>
            <pc:docMk/>
            <pc:sldMk cId="81536214" sldId="277"/>
            <ac:spMk id="22" creationId="{E6F16463-4D3C-42F6-B497-76683719856B}"/>
          </ac:spMkLst>
        </pc:spChg>
        <pc:spChg chg="add mod">
          <ac:chgData name="subramanya kulal" userId="983ac6740ee4e30c" providerId="LiveId" clId="{9E968479-8936-4D13-90C1-6AB57C08A5ED}" dt="2019-12-30T14:30:06.391" v="3900" actId="1076"/>
          <ac:spMkLst>
            <pc:docMk/>
            <pc:sldMk cId="81536214" sldId="277"/>
            <ac:spMk id="25" creationId="{E913585E-01FD-4F89-8C2E-1963AB790FE6}"/>
          </ac:spMkLst>
        </pc:spChg>
        <pc:spChg chg="add mod">
          <ac:chgData name="subramanya kulal" userId="983ac6740ee4e30c" providerId="LiveId" clId="{9E968479-8936-4D13-90C1-6AB57C08A5ED}" dt="2019-12-30T14:30:02.231" v="3899" actId="1076"/>
          <ac:spMkLst>
            <pc:docMk/>
            <pc:sldMk cId="81536214" sldId="277"/>
            <ac:spMk id="26" creationId="{6EEBD1CA-97CD-4D24-9A86-67529977F73C}"/>
          </ac:spMkLst>
        </pc:spChg>
        <pc:graphicFrameChg chg="add mod modGraphic">
          <ac:chgData name="subramanya kulal" userId="983ac6740ee4e30c" providerId="LiveId" clId="{9E968479-8936-4D13-90C1-6AB57C08A5ED}" dt="2019-12-30T14:03:09.462" v="3652" actId="14100"/>
          <ac:graphicFrameMkLst>
            <pc:docMk/>
            <pc:sldMk cId="81536214" sldId="277"/>
            <ac:graphicFrameMk id="23" creationId="{64E664DE-3AE5-464B-AB34-7BC5E8431957}"/>
          </ac:graphicFrameMkLst>
        </pc:graphicFrameChg>
        <pc:picChg chg="add del mod">
          <ac:chgData name="subramanya kulal" userId="983ac6740ee4e30c" providerId="LiveId" clId="{9E968479-8936-4D13-90C1-6AB57C08A5ED}" dt="2019-12-30T14:00:11.355" v="3623" actId="478"/>
          <ac:picMkLst>
            <pc:docMk/>
            <pc:sldMk cId="81536214" sldId="277"/>
            <ac:picMk id="16" creationId="{39C26E57-1FBC-409E-90A6-E6BC3C689940}"/>
          </ac:picMkLst>
        </pc:picChg>
        <pc:picChg chg="add del mod">
          <ac:chgData name="subramanya kulal" userId="983ac6740ee4e30c" providerId="LiveId" clId="{9E968479-8936-4D13-90C1-6AB57C08A5ED}" dt="2019-12-30T13:59:21.779" v="3600" actId="478"/>
          <ac:picMkLst>
            <pc:docMk/>
            <pc:sldMk cId="81536214" sldId="277"/>
            <ac:picMk id="2049" creationId="{CF9ED773-6CF1-4549-99A2-77678EC8514B}"/>
          </ac:picMkLst>
        </pc:picChg>
        <pc:picChg chg="add mod">
          <ac:chgData name="subramanya kulal" userId="983ac6740ee4e30c" providerId="LiveId" clId="{9E968479-8936-4D13-90C1-6AB57C08A5ED}" dt="2019-12-30T14:29:58.791" v="3898" actId="1076"/>
          <ac:picMkLst>
            <pc:docMk/>
            <pc:sldMk cId="81536214" sldId="277"/>
            <ac:picMk id="2055" creationId="{BD971FD5-2D8A-4C2B-A1EA-47C62FD03F0E}"/>
          </ac:picMkLst>
        </pc:picChg>
        <pc:picChg chg="add mod">
          <ac:chgData name="subramanya kulal" userId="983ac6740ee4e30c" providerId="LiveId" clId="{9E968479-8936-4D13-90C1-6AB57C08A5ED}" dt="2019-12-30T14:02:09.431" v="3640" actId="1076"/>
          <ac:picMkLst>
            <pc:docMk/>
            <pc:sldMk cId="81536214" sldId="277"/>
            <ac:picMk id="2065" creationId="{A397515E-6838-4149-881D-DB0ADED68452}"/>
          </ac:picMkLst>
        </pc:picChg>
      </pc:sldChg>
      <pc:sldChg chg="addSp delSp modSp add">
        <pc:chgData name="subramanya kulal" userId="983ac6740ee4e30c" providerId="LiveId" clId="{9E968479-8936-4D13-90C1-6AB57C08A5ED}" dt="2019-12-30T14:22:28.394" v="3829" actId="255"/>
        <pc:sldMkLst>
          <pc:docMk/>
          <pc:sldMk cId="3256921752" sldId="278"/>
        </pc:sldMkLst>
        <pc:spChg chg="add mod">
          <ac:chgData name="subramanya kulal" userId="983ac6740ee4e30c" providerId="LiveId" clId="{9E968479-8936-4D13-90C1-6AB57C08A5ED}" dt="2019-12-30T14:22:28.394" v="3829" actId="255"/>
          <ac:spMkLst>
            <pc:docMk/>
            <pc:sldMk cId="3256921752" sldId="278"/>
            <ac:spMk id="5" creationId="{9BF4CBB5-FE4A-4415-82EF-FC2BA9402A48}"/>
          </ac:spMkLst>
        </pc:spChg>
        <pc:spChg chg="add mod">
          <ac:chgData name="subramanya kulal" userId="983ac6740ee4e30c" providerId="LiveId" clId="{9E968479-8936-4D13-90C1-6AB57C08A5ED}" dt="2019-12-30T14:07:30.573" v="3693" actId="14100"/>
          <ac:spMkLst>
            <pc:docMk/>
            <pc:sldMk cId="3256921752" sldId="278"/>
            <ac:spMk id="6" creationId="{80AA12B4-D509-44D3-B57C-D32ED51E5A52}"/>
          </ac:spMkLst>
        </pc:spChg>
        <pc:spChg chg="add del mod">
          <ac:chgData name="subramanya kulal" userId="983ac6740ee4e30c" providerId="LiveId" clId="{9E968479-8936-4D13-90C1-6AB57C08A5ED}" dt="2019-12-30T14:07:07.031" v="3684"/>
          <ac:spMkLst>
            <pc:docMk/>
            <pc:sldMk cId="3256921752" sldId="278"/>
            <ac:spMk id="7" creationId="{782C38A2-9C66-4F0E-89F1-8D35EA500C08}"/>
          </ac:spMkLst>
        </pc:spChg>
        <pc:picChg chg="add mod">
          <ac:chgData name="subramanya kulal" userId="983ac6740ee4e30c" providerId="LiveId" clId="{9E968479-8936-4D13-90C1-6AB57C08A5ED}" dt="2019-12-30T14:07:35.135" v="3695" actId="1076"/>
          <ac:picMkLst>
            <pc:docMk/>
            <pc:sldMk cId="3256921752" sldId="278"/>
            <ac:picMk id="3074" creationId="{FD877B0D-0DF1-44B6-85F9-4B08AC6DDE5A}"/>
          </ac:picMkLst>
        </pc:picChg>
      </pc:sldChg>
      <pc:sldChg chg="addSp delSp modSp add">
        <pc:chgData name="subramanya kulal" userId="983ac6740ee4e30c" providerId="LiveId" clId="{9E968479-8936-4D13-90C1-6AB57C08A5ED}" dt="2019-12-30T14:21:50.291" v="3825" actId="113"/>
        <pc:sldMkLst>
          <pc:docMk/>
          <pc:sldMk cId="809997796" sldId="279"/>
        </pc:sldMkLst>
        <pc:spChg chg="add mod">
          <ac:chgData name="subramanya kulal" userId="983ac6740ee4e30c" providerId="LiveId" clId="{9E968479-8936-4D13-90C1-6AB57C08A5ED}" dt="2019-12-30T14:21:27.995" v="3824" actId="6549"/>
          <ac:spMkLst>
            <pc:docMk/>
            <pc:sldMk cId="809997796" sldId="279"/>
            <ac:spMk id="5" creationId="{57FF51D7-18C8-4123-902A-3E4F2691CFA7}"/>
          </ac:spMkLst>
        </pc:spChg>
        <pc:spChg chg="add del mod">
          <ac:chgData name="subramanya kulal" userId="983ac6740ee4e30c" providerId="LiveId" clId="{9E968479-8936-4D13-90C1-6AB57C08A5ED}" dt="2019-12-30T14:19:46.007" v="3776"/>
          <ac:spMkLst>
            <pc:docMk/>
            <pc:sldMk cId="809997796" sldId="279"/>
            <ac:spMk id="7" creationId="{B7CDAA34-7A0C-4EC9-97AE-5DB2EECB9E54}"/>
          </ac:spMkLst>
        </pc:spChg>
        <pc:spChg chg="add mod">
          <ac:chgData name="subramanya kulal" userId="983ac6740ee4e30c" providerId="LiveId" clId="{9E968479-8936-4D13-90C1-6AB57C08A5ED}" dt="2019-12-30T14:19:36.680" v="3772" actId="1076"/>
          <ac:spMkLst>
            <pc:docMk/>
            <pc:sldMk cId="809997796" sldId="279"/>
            <ac:spMk id="8" creationId="{A340A3E0-4B09-4FE2-83BD-A0BACAC062BB}"/>
          </ac:spMkLst>
        </pc:spChg>
        <pc:spChg chg="add mod">
          <ac:chgData name="subramanya kulal" userId="983ac6740ee4e30c" providerId="LiveId" clId="{9E968479-8936-4D13-90C1-6AB57C08A5ED}" dt="2019-12-30T14:21:50.291" v="3825" actId="113"/>
          <ac:spMkLst>
            <pc:docMk/>
            <pc:sldMk cId="809997796" sldId="279"/>
            <ac:spMk id="9" creationId="{2331F713-5B49-4426-A9F6-25ADB44B6A10}"/>
          </ac:spMkLst>
        </pc:spChg>
        <pc:picChg chg="add mod">
          <ac:chgData name="subramanya kulal" userId="983ac6740ee4e30c" providerId="LiveId" clId="{9E968479-8936-4D13-90C1-6AB57C08A5ED}" dt="2019-12-30T14:19:40.384" v="3774" actId="1076"/>
          <ac:picMkLst>
            <pc:docMk/>
            <pc:sldMk cId="809997796" sldId="279"/>
            <ac:picMk id="6" creationId="{F29D2AA5-F58F-4EF4-95D1-99AE9AA3069B}"/>
          </ac:picMkLst>
        </pc:picChg>
        <pc:picChg chg="add del mod">
          <ac:chgData name="subramanya kulal" userId="983ac6740ee4e30c" providerId="LiveId" clId="{9E968479-8936-4D13-90C1-6AB57C08A5ED}" dt="2019-12-30T14:16:11.883" v="3707" actId="478"/>
          <ac:picMkLst>
            <pc:docMk/>
            <pc:sldMk cId="809997796" sldId="279"/>
            <ac:picMk id="4098" creationId="{552EE364-1FC5-4584-B6DC-0C75634AC582}"/>
          </ac:picMkLst>
        </pc:picChg>
      </pc:sldChg>
      <pc:sldChg chg="addSp delSp modSp add">
        <pc:chgData name="subramanya kulal" userId="983ac6740ee4e30c" providerId="LiveId" clId="{9E968479-8936-4D13-90C1-6AB57C08A5ED}" dt="2019-12-30T14:26:58.147" v="3888"/>
        <pc:sldMkLst>
          <pc:docMk/>
          <pc:sldMk cId="3167747894" sldId="280"/>
        </pc:sldMkLst>
        <pc:spChg chg="add mod">
          <ac:chgData name="subramanya kulal" userId="983ac6740ee4e30c" providerId="LiveId" clId="{9E968479-8936-4D13-90C1-6AB57C08A5ED}" dt="2019-12-30T14:26:34.178" v="3879" actId="2711"/>
          <ac:spMkLst>
            <pc:docMk/>
            <pc:sldMk cId="3167747894" sldId="280"/>
            <ac:spMk id="7" creationId="{A3900C59-499A-4D7F-B597-2B52FE627A12}"/>
          </ac:spMkLst>
        </pc:spChg>
        <pc:spChg chg="add del mod">
          <ac:chgData name="subramanya kulal" userId="983ac6740ee4e30c" providerId="LiveId" clId="{9E968479-8936-4D13-90C1-6AB57C08A5ED}" dt="2019-12-30T14:26:58.147" v="3888"/>
          <ac:spMkLst>
            <pc:docMk/>
            <pc:sldMk cId="3167747894" sldId="280"/>
            <ac:spMk id="8" creationId="{A83C879C-0852-496C-AABA-943C9799F4EF}"/>
          </ac:spMkLst>
        </pc:spChg>
        <pc:picChg chg="add mod">
          <ac:chgData name="subramanya kulal" userId="983ac6740ee4e30c" providerId="LiveId" clId="{9E968479-8936-4D13-90C1-6AB57C08A5ED}" dt="2019-12-30T14:26:43.847" v="3882" actId="1076"/>
          <ac:picMkLst>
            <pc:docMk/>
            <pc:sldMk cId="3167747894" sldId="280"/>
            <ac:picMk id="5" creationId="{7B953A53-9640-4A55-AE31-9D487437EB34}"/>
          </ac:picMkLst>
        </pc:picChg>
        <pc:picChg chg="add mod">
          <ac:chgData name="subramanya kulal" userId="983ac6740ee4e30c" providerId="LiveId" clId="{9E968479-8936-4D13-90C1-6AB57C08A5ED}" dt="2019-12-30T14:26:49.007" v="3884" actId="1076"/>
          <ac:picMkLst>
            <pc:docMk/>
            <pc:sldMk cId="3167747894" sldId="280"/>
            <ac:picMk id="6" creationId="{0F3737A5-9855-4C00-BB1D-9EC0FC4ABCE4}"/>
          </ac:picMkLst>
        </pc:picChg>
      </pc:sldChg>
      <pc:sldChg chg="addSp modSp add">
        <pc:chgData name="subramanya kulal" userId="983ac6740ee4e30c" providerId="LiveId" clId="{9E968479-8936-4D13-90C1-6AB57C08A5ED}" dt="2019-12-31T03:01:21.185" v="4074" actId="1076"/>
        <pc:sldMkLst>
          <pc:docMk/>
          <pc:sldMk cId="3744055851" sldId="281"/>
        </pc:sldMkLst>
        <pc:spChg chg="add mod">
          <ac:chgData name="subramanya kulal" userId="983ac6740ee4e30c" providerId="LiveId" clId="{9E968479-8936-4D13-90C1-6AB57C08A5ED}" dt="2019-12-31T03:01:15.904" v="4073" actId="255"/>
          <ac:spMkLst>
            <pc:docMk/>
            <pc:sldMk cId="3744055851" sldId="281"/>
            <ac:spMk id="6" creationId="{121956D8-3C6D-4260-96C5-8FFFE7BE47EF}"/>
          </ac:spMkLst>
        </pc:spChg>
        <pc:picChg chg="add mod">
          <ac:chgData name="subramanya kulal" userId="983ac6740ee4e30c" providerId="LiveId" clId="{9E968479-8936-4D13-90C1-6AB57C08A5ED}" dt="2019-12-31T02:58:53.129" v="4055" actId="1076"/>
          <ac:picMkLst>
            <pc:docMk/>
            <pc:sldMk cId="3744055851" sldId="281"/>
            <ac:picMk id="5" creationId="{6C487D44-C6F5-4A49-B715-202AF324A0B6}"/>
          </ac:picMkLst>
        </pc:picChg>
        <pc:picChg chg="add mod">
          <ac:chgData name="subramanya kulal" userId="983ac6740ee4e30c" providerId="LiveId" clId="{9E968479-8936-4D13-90C1-6AB57C08A5ED}" dt="2019-12-31T03:01:21.185" v="4074" actId="1076"/>
          <ac:picMkLst>
            <pc:docMk/>
            <pc:sldMk cId="3744055851" sldId="281"/>
            <ac:picMk id="7" creationId="{8C9F8974-D2B9-4B93-880C-1F9DB3259EAF}"/>
          </ac:picMkLst>
        </pc:picChg>
      </pc:sldChg>
      <pc:sldChg chg="addSp delSp modSp add">
        <pc:chgData name="subramanya kulal" userId="983ac6740ee4e30c" providerId="LiveId" clId="{9E968479-8936-4D13-90C1-6AB57C08A5ED}" dt="2019-12-31T03:16:12.412" v="4182" actId="14100"/>
        <pc:sldMkLst>
          <pc:docMk/>
          <pc:sldMk cId="2627314749" sldId="282"/>
        </pc:sldMkLst>
        <pc:spChg chg="add del mod">
          <ac:chgData name="subramanya kulal" userId="983ac6740ee4e30c" providerId="LiveId" clId="{9E968479-8936-4D13-90C1-6AB57C08A5ED}" dt="2019-12-31T03:03:57.120" v="4078"/>
          <ac:spMkLst>
            <pc:docMk/>
            <pc:sldMk cId="2627314749" sldId="282"/>
            <ac:spMk id="5" creationId="{5B712B02-A3A8-4B5D-AFAB-22AF974CFA2E}"/>
          </ac:spMkLst>
        </pc:spChg>
        <pc:spChg chg="add mod">
          <ac:chgData name="subramanya kulal" userId="983ac6740ee4e30c" providerId="LiveId" clId="{9E968479-8936-4D13-90C1-6AB57C08A5ED}" dt="2019-12-31T03:14:30.126" v="4163" actId="14100"/>
          <ac:spMkLst>
            <pc:docMk/>
            <pc:sldMk cId="2627314749" sldId="282"/>
            <ac:spMk id="6" creationId="{2C5DF88B-91BB-4B22-A687-D6B08A4A7246}"/>
          </ac:spMkLst>
        </pc:spChg>
        <pc:picChg chg="add mod">
          <ac:chgData name="subramanya kulal" userId="983ac6740ee4e30c" providerId="LiveId" clId="{9E968479-8936-4D13-90C1-6AB57C08A5ED}" dt="2019-12-31T03:16:09.048" v="4181" actId="14100"/>
          <ac:picMkLst>
            <pc:docMk/>
            <pc:sldMk cId="2627314749" sldId="282"/>
            <ac:picMk id="8" creationId="{B89D7F16-3C48-44D6-B6DC-D0C7AE8DDA56}"/>
          </ac:picMkLst>
        </pc:picChg>
        <pc:picChg chg="add del mod">
          <ac:chgData name="subramanya kulal" userId="983ac6740ee4e30c" providerId="LiveId" clId="{9E968479-8936-4D13-90C1-6AB57C08A5ED}" dt="2019-12-31T03:16:03.431" v="4179" actId="478"/>
          <ac:picMkLst>
            <pc:docMk/>
            <pc:sldMk cId="2627314749" sldId="282"/>
            <ac:picMk id="10" creationId="{18E31E77-6EC0-4BF9-BC86-088EEDF80A6C}"/>
          </ac:picMkLst>
        </pc:picChg>
        <pc:picChg chg="add mod">
          <ac:chgData name="subramanya kulal" userId="983ac6740ee4e30c" providerId="LiveId" clId="{9E968479-8936-4D13-90C1-6AB57C08A5ED}" dt="2019-12-31T03:16:12.412" v="4182" actId="14100"/>
          <ac:picMkLst>
            <pc:docMk/>
            <pc:sldMk cId="2627314749" sldId="282"/>
            <ac:picMk id="12" creationId="{57207F00-9633-462E-9D53-CBB2FBE0112D}"/>
          </ac:picMkLst>
        </pc:picChg>
      </pc:sldChg>
      <pc:sldChg chg="add del">
        <pc:chgData name="subramanya kulal" userId="983ac6740ee4e30c" providerId="LiveId" clId="{9E968479-8936-4D13-90C1-6AB57C08A5ED}" dt="2019-12-31T03:04:24.396" v="4080" actId="47"/>
        <pc:sldMkLst>
          <pc:docMk/>
          <pc:sldMk cId="3061909934" sldId="283"/>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EBB7057-D928-4C07-A4AD-AD812FAAEEC3}" type="datetimeFigureOut">
              <a:rPr lang="en-IN" smtClean="0"/>
              <a:t>31-12-2019</a:t>
            </a:fld>
            <a:endParaRPr lang="en-IN"/>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2F5C254-8E12-4E92-BE08-89FC5D8C6054}" type="slidenum">
              <a:rPr lang="en-IN" smtClean="0"/>
              <a:t>‹#›</a:t>
            </a:fld>
            <a:endParaRPr lang="en-IN"/>
          </a:p>
        </p:txBody>
      </p:sp>
    </p:spTree>
    <p:extLst>
      <p:ext uri="{BB962C8B-B14F-4D97-AF65-F5344CB8AC3E}">
        <p14:creationId xmlns:p14="http://schemas.microsoft.com/office/powerpoint/2010/main" val="22667104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2F5C254-8E12-4E92-BE08-89FC5D8C6054}" type="slidenum">
              <a:rPr lang="en-IN" smtClean="0"/>
              <a:t>2</a:t>
            </a:fld>
            <a:endParaRPr lang="en-IN"/>
          </a:p>
        </p:txBody>
      </p:sp>
    </p:spTree>
    <p:extLst>
      <p:ext uri="{BB962C8B-B14F-4D97-AF65-F5344CB8AC3E}">
        <p14:creationId xmlns:p14="http://schemas.microsoft.com/office/powerpoint/2010/main" val="24793160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F5C254-8E12-4E92-BE08-89FC5D8C6054}" type="slidenum">
              <a:rPr lang="en-IN" smtClean="0"/>
              <a:t>4</a:t>
            </a:fld>
            <a:endParaRPr lang="en-IN"/>
          </a:p>
        </p:txBody>
      </p:sp>
    </p:spTree>
    <p:extLst>
      <p:ext uri="{BB962C8B-B14F-4D97-AF65-F5344CB8AC3E}">
        <p14:creationId xmlns:p14="http://schemas.microsoft.com/office/powerpoint/2010/main" val="24793160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F5C254-8E12-4E92-BE08-89FC5D8C6054}" type="slidenum">
              <a:rPr lang="en-IN" smtClean="0"/>
              <a:t>6</a:t>
            </a:fld>
            <a:endParaRPr lang="en-IN"/>
          </a:p>
        </p:txBody>
      </p:sp>
    </p:spTree>
    <p:extLst>
      <p:ext uri="{BB962C8B-B14F-4D97-AF65-F5344CB8AC3E}">
        <p14:creationId xmlns:p14="http://schemas.microsoft.com/office/powerpoint/2010/main" val="24793160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F5C254-8E12-4E92-BE08-89FC5D8C6054}" type="slidenum">
              <a:rPr lang="en-IN" smtClean="0"/>
              <a:t>8</a:t>
            </a:fld>
            <a:endParaRPr lang="en-IN"/>
          </a:p>
        </p:txBody>
      </p:sp>
    </p:spTree>
    <p:extLst>
      <p:ext uri="{BB962C8B-B14F-4D97-AF65-F5344CB8AC3E}">
        <p14:creationId xmlns:p14="http://schemas.microsoft.com/office/powerpoint/2010/main" val="24793160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2F5C254-8E12-4E92-BE08-89FC5D8C6054}" type="slidenum">
              <a:rPr lang="en-IN" smtClean="0"/>
              <a:t>18</a:t>
            </a:fld>
            <a:endParaRPr lang="en-IN"/>
          </a:p>
        </p:txBody>
      </p:sp>
    </p:spTree>
    <p:extLst>
      <p:ext uri="{BB962C8B-B14F-4D97-AF65-F5344CB8AC3E}">
        <p14:creationId xmlns:p14="http://schemas.microsoft.com/office/powerpoint/2010/main" val="24793160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F5C254-8E12-4E92-BE08-89FC5D8C6054}" type="slidenum">
              <a:rPr lang="en-IN" smtClean="0"/>
              <a:t>19</a:t>
            </a:fld>
            <a:endParaRPr lang="en-IN"/>
          </a:p>
        </p:txBody>
      </p:sp>
    </p:spTree>
    <p:extLst>
      <p:ext uri="{BB962C8B-B14F-4D97-AF65-F5344CB8AC3E}">
        <p14:creationId xmlns:p14="http://schemas.microsoft.com/office/powerpoint/2010/main" val="24793160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F5C254-8E12-4E92-BE08-89FC5D8C6054}" type="slidenum">
              <a:rPr lang="en-IN" smtClean="0"/>
              <a:t>23</a:t>
            </a:fld>
            <a:endParaRPr lang="en-IN"/>
          </a:p>
        </p:txBody>
      </p:sp>
    </p:spTree>
    <p:extLst>
      <p:ext uri="{BB962C8B-B14F-4D97-AF65-F5344CB8AC3E}">
        <p14:creationId xmlns:p14="http://schemas.microsoft.com/office/powerpoint/2010/main" val="24793160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F5C254-8E12-4E92-BE08-89FC5D8C6054}" type="slidenum">
              <a:rPr lang="en-IN" smtClean="0"/>
              <a:t>24</a:t>
            </a:fld>
            <a:endParaRPr lang="en-IN"/>
          </a:p>
        </p:txBody>
      </p:sp>
    </p:spTree>
    <p:extLst>
      <p:ext uri="{BB962C8B-B14F-4D97-AF65-F5344CB8AC3E}">
        <p14:creationId xmlns:p14="http://schemas.microsoft.com/office/powerpoint/2010/main" val="24793160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0C9F28F7-1814-450B-A337-8E24A93492F3}" type="datetime1">
              <a:rPr lang="en-US" smtClean="0"/>
              <a:t>12/31/2019</a:t>
            </a:fld>
            <a:endParaRPr lang="en-US"/>
          </a:p>
        </p:txBody>
      </p:sp>
      <p:sp>
        <p:nvSpPr>
          <p:cNvPr id="5" name="Footer Placeholder 4"/>
          <p:cNvSpPr>
            <a:spLocks noGrp="1"/>
          </p:cNvSpPr>
          <p:nvPr>
            <p:ph type="ftr" sz="quarter" idx="11"/>
          </p:nvPr>
        </p:nvSpPr>
        <p:spPr/>
        <p:txBody>
          <a:bodyPr/>
          <a:lstStyle/>
          <a:p>
            <a:r>
              <a:rPr lang="en-US"/>
              <a:t>SOLAR TRACKING AND HARVESTING SYSTEM</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A0022A1-8F66-4A62-8E89-E5EFC24052EB}" type="datetime1">
              <a:rPr lang="en-US" smtClean="0"/>
              <a:t>12/31/2019</a:t>
            </a:fld>
            <a:endParaRPr lang="en-US"/>
          </a:p>
        </p:txBody>
      </p:sp>
      <p:sp>
        <p:nvSpPr>
          <p:cNvPr id="5" name="Footer Placeholder 4"/>
          <p:cNvSpPr>
            <a:spLocks noGrp="1"/>
          </p:cNvSpPr>
          <p:nvPr>
            <p:ph type="ftr" sz="quarter" idx="11"/>
          </p:nvPr>
        </p:nvSpPr>
        <p:spPr/>
        <p:txBody>
          <a:bodyPr/>
          <a:lstStyle/>
          <a:p>
            <a:r>
              <a:rPr lang="en-US"/>
              <a:t>SOLAR TRACKING AND HARVESTING SYSTEM</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38D50C9-645C-4288-8E33-8872F0F5EF96}" type="datetime1">
              <a:rPr lang="en-US" smtClean="0"/>
              <a:t>12/31/2019</a:t>
            </a:fld>
            <a:endParaRPr lang="en-US"/>
          </a:p>
        </p:txBody>
      </p:sp>
      <p:sp>
        <p:nvSpPr>
          <p:cNvPr id="5" name="Footer Placeholder 4"/>
          <p:cNvSpPr>
            <a:spLocks noGrp="1"/>
          </p:cNvSpPr>
          <p:nvPr>
            <p:ph type="ftr" sz="quarter" idx="11"/>
          </p:nvPr>
        </p:nvSpPr>
        <p:spPr/>
        <p:txBody>
          <a:bodyPr/>
          <a:lstStyle/>
          <a:p>
            <a:r>
              <a:rPr lang="en-US"/>
              <a:t>SOLAR TRACKING AND HARVESTING SYSTEM</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468F332-1492-4640-9544-1966C65654AE}" type="datetime1">
              <a:rPr lang="en-US" smtClean="0"/>
              <a:t>12/31/2019</a:t>
            </a:fld>
            <a:endParaRPr lang="en-US"/>
          </a:p>
        </p:txBody>
      </p:sp>
      <p:sp>
        <p:nvSpPr>
          <p:cNvPr id="5" name="Footer Placeholder 4"/>
          <p:cNvSpPr>
            <a:spLocks noGrp="1"/>
          </p:cNvSpPr>
          <p:nvPr>
            <p:ph type="ftr" sz="quarter" idx="11"/>
          </p:nvPr>
        </p:nvSpPr>
        <p:spPr/>
        <p:txBody>
          <a:bodyPr/>
          <a:lstStyle/>
          <a:p>
            <a:r>
              <a:rPr lang="en-US"/>
              <a:t>SOLAR TRACKING AND HARVESTING SYSTEM</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BB82DD0-6134-4FE7-A280-951FAD228793}" type="datetime1">
              <a:rPr lang="en-US" smtClean="0"/>
              <a:t>12/31/2019</a:t>
            </a:fld>
            <a:endParaRPr lang="en-US"/>
          </a:p>
        </p:txBody>
      </p:sp>
      <p:sp>
        <p:nvSpPr>
          <p:cNvPr id="5" name="Footer Placeholder 4"/>
          <p:cNvSpPr>
            <a:spLocks noGrp="1"/>
          </p:cNvSpPr>
          <p:nvPr>
            <p:ph type="ftr" sz="quarter" idx="11"/>
          </p:nvPr>
        </p:nvSpPr>
        <p:spPr/>
        <p:txBody>
          <a:bodyPr/>
          <a:lstStyle/>
          <a:p>
            <a:r>
              <a:rPr lang="en-US"/>
              <a:t>SOLAR TRACKING AND HARVESTING SYSTEM</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EC4C749-3842-4248-AA0F-87B7E05E98D9}" type="datetime1">
              <a:rPr lang="en-US" smtClean="0"/>
              <a:t>12/31/2019</a:t>
            </a:fld>
            <a:endParaRPr lang="en-US"/>
          </a:p>
        </p:txBody>
      </p:sp>
      <p:sp>
        <p:nvSpPr>
          <p:cNvPr id="6" name="Footer Placeholder 5"/>
          <p:cNvSpPr>
            <a:spLocks noGrp="1"/>
          </p:cNvSpPr>
          <p:nvPr>
            <p:ph type="ftr" sz="quarter" idx="11"/>
          </p:nvPr>
        </p:nvSpPr>
        <p:spPr/>
        <p:txBody>
          <a:bodyPr/>
          <a:lstStyle/>
          <a:p>
            <a:r>
              <a:rPr lang="en-US"/>
              <a:t>SOLAR TRACKING AND HARVESTING SYSTEM</a:t>
            </a:r>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B560D13-CD75-4792-BB45-FF0757BF95EE}" type="datetime1">
              <a:rPr lang="en-US" smtClean="0"/>
              <a:t>12/31/2019</a:t>
            </a:fld>
            <a:endParaRPr lang="en-US"/>
          </a:p>
        </p:txBody>
      </p:sp>
      <p:sp>
        <p:nvSpPr>
          <p:cNvPr id="8" name="Footer Placeholder 7"/>
          <p:cNvSpPr>
            <a:spLocks noGrp="1"/>
          </p:cNvSpPr>
          <p:nvPr>
            <p:ph type="ftr" sz="quarter" idx="11"/>
          </p:nvPr>
        </p:nvSpPr>
        <p:spPr/>
        <p:txBody>
          <a:bodyPr/>
          <a:lstStyle/>
          <a:p>
            <a:r>
              <a:rPr lang="en-US"/>
              <a:t>SOLAR TRACKING AND HARVESTING SYSTEM</a:t>
            </a:r>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2C23D1C-AFCF-43B8-90A3-14293BDAF59B}" type="datetime1">
              <a:rPr lang="en-US" smtClean="0"/>
              <a:t>12/31/2019</a:t>
            </a:fld>
            <a:endParaRPr lang="en-US"/>
          </a:p>
        </p:txBody>
      </p:sp>
      <p:sp>
        <p:nvSpPr>
          <p:cNvPr id="4" name="Footer Placeholder 3"/>
          <p:cNvSpPr>
            <a:spLocks noGrp="1"/>
          </p:cNvSpPr>
          <p:nvPr>
            <p:ph type="ftr" sz="quarter" idx="11"/>
          </p:nvPr>
        </p:nvSpPr>
        <p:spPr/>
        <p:txBody>
          <a:bodyPr/>
          <a:lstStyle/>
          <a:p>
            <a:r>
              <a:rPr lang="en-US"/>
              <a:t>SOLAR TRACKING AND HARVESTING SYSTEM</a:t>
            </a:r>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2422BA1-F8AF-4E89-80D9-C11FC804F38A}" type="datetime1">
              <a:rPr lang="en-US" smtClean="0"/>
              <a:t>12/31/2019</a:t>
            </a:fld>
            <a:endParaRPr lang="en-US"/>
          </a:p>
        </p:txBody>
      </p:sp>
      <p:sp>
        <p:nvSpPr>
          <p:cNvPr id="3" name="Footer Placeholder 2"/>
          <p:cNvSpPr>
            <a:spLocks noGrp="1"/>
          </p:cNvSpPr>
          <p:nvPr>
            <p:ph type="ftr" sz="quarter" idx="11"/>
          </p:nvPr>
        </p:nvSpPr>
        <p:spPr/>
        <p:txBody>
          <a:bodyPr/>
          <a:lstStyle/>
          <a:p>
            <a:r>
              <a:rPr lang="en-US"/>
              <a:t>SOLAR TRACKING AND HARVESTING SYSTEM</a:t>
            </a:r>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0909D3F-B733-4111-869D-C1EAA09C0725}" type="datetime1">
              <a:rPr lang="en-US" smtClean="0"/>
              <a:t>12/31/2019</a:t>
            </a:fld>
            <a:endParaRPr lang="en-US"/>
          </a:p>
        </p:txBody>
      </p:sp>
      <p:sp>
        <p:nvSpPr>
          <p:cNvPr id="6" name="Footer Placeholder 5"/>
          <p:cNvSpPr>
            <a:spLocks noGrp="1"/>
          </p:cNvSpPr>
          <p:nvPr>
            <p:ph type="ftr" sz="quarter" idx="11"/>
          </p:nvPr>
        </p:nvSpPr>
        <p:spPr/>
        <p:txBody>
          <a:bodyPr/>
          <a:lstStyle/>
          <a:p>
            <a:r>
              <a:rPr lang="en-US"/>
              <a:t>SOLAR TRACKING AND HARVESTING SYSTEM</a:t>
            </a:r>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22A14A4-C6A9-4F08-8B01-D1C0E13D17F0}" type="datetime1">
              <a:rPr lang="en-US" smtClean="0"/>
              <a:t>12/31/2019</a:t>
            </a:fld>
            <a:endParaRPr lang="en-US"/>
          </a:p>
        </p:txBody>
      </p:sp>
      <p:sp>
        <p:nvSpPr>
          <p:cNvPr id="6" name="Footer Placeholder 5"/>
          <p:cNvSpPr>
            <a:spLocks noGrp="1"/>
          </p:cNvSpPr>
          <p:nvPr>
            <p:ph type="ftr" sz="quarter" idx="11"/>
          </p:nvPr>
        </p:nvSpPr>
        <p:spPr/>
        <p:txBody>
          <a:bodyPr/>
          <a:lstStyle/>
          <a:p>
            <a:r>
              <a:rPr lang="en-US"/>
              <a:t>SOLAR TRACKING AND HARVESTING SYSTEM</a:t>
            </a:r>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AD6448-4FA0-4533-B2A8-A5128A1B0E67}" type="datetime1">
              <a:rPr lang="en-US" smtClean="0"/>
              <a:t>12/31/2019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SOLAR TRACKING AND HARVESTING SYSTEM</a:t>
            </a: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hyperlink" Target="https://www.electronicshub.org/wp-content/uploads/2015/02/BJT-structure-in-cut-off-region.jpg" TargetMode="External"/><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8" Type="http://schemas.openxmlformats.org/officeDocument/2006/relationships/hyperlink" Target="https://www.researchgate.net/publication/320086210_Solar_Tracking_Techniques_and_Implementation_in_Photovoltaic_Power_Plants_a_Review" TargetMode="External"/><Relationship Id="rId3" Type="http://schemas.openxmlformats.org/officeDocument/2006/relationships/hyperlink" Target="http://wgbis.ces.iisc.ernet.in/biodiversity/sahyadri_enews/newsletter/issue45/bibliography/Increasing%20the%20solar%20photovoltic%20energy%20capture%20on%20sunny%20and%20cloudy%20days.pdf" TargetMode="External"/><Relationship Id="rId7" Type="http://schemas.openxmlformats.org/officeDocument/2006/relationships/hyperlink" Target="https://www.researchgate.net/publication/3280078_Development_of_a_Microcontroller-Based_Photovoltaic_Maximum_Power_Point_Tracking_Control_System"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hyperlink" Target="https://www.tandfonline.com/doi/abs/10.1080/01425919808914341" TargetMode="External"/><Relationship Id="rId5" Type="http://schemas.openxmlformats.org/officeDocument/2006/relationships/hyperlink" Target="https://www.researchgate.net/publication/3359957_Microprocessor_based_automatic_Sun_tracker" TargetMode="External"/><Relationship Id="rId4" Type="http://schemas.openxmlformats.org/officeDocument/2006/relationships/hyperlink" Target="http://eprint.iitd.ac.in/bitstream/handle/2074/1708/saxenaver1990.pdf?sequence=2&amp;isAllowed=y" TargetMode="Externa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9000" r="-9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20395" y="1295400"/>
            <a:ext cx="7772400" cy="1470025"/>
          </a:xfrm>
        </p:spPr>
        <p:txBody>
          <a:bodyPr>
            <a:normAutofit/>
          </a:bodyPr>
          <a:lstStyle/>
          <a:p>
            <a:r>
              <a:rPr lang="en-IN" b="1" dirty="0">
                <a:solidFill>
                  <a:schemeClr val="bg1"/>
                </a:solidFill>
                <a:latin typeface="+mn-lt"/>
              </a:rPr>
              <a:t>SINGLE AXIS SOLAR TRACKING SYSTEM</a:t>
            </a:r>
          </a:p>
        </p:txBody>
      </p:sp>
      <p:pic>
        <p:nvPicPr>
          <p:cNvPr id="5" name="image00.png"/>
          <p:cNvPicPr/>
          <p:nvPr/>
        </p:nvPicPr>
        <p:blipFill>
          <a:blip r:embed="rId3" cstate="print">
            <a:extLst>
              <a:ext uri="{28A0092B-C50C-407E-A947-70E740481C1C}">
                <a14:useLocalDpi xmlns:a14="http://schemas.microsoft.com/office/drawing/2010/main" val="0"/>
              </a:ext>
            </a:extLst>
          </a:blip>
          <a:srcRect/>
          <a:stretch>
            <a:fillRect/>
          </a:stretch>
        </p:blipFill>
        <p:spPr>
          <a:xfrm>
            <a:off x="228600" y="152400"/>
            <a:ext cx="943610" cy="919480"/>
          </a:xfrm>
          <a:prstGeom prst="rect">
            <a:avLst/>
          </a:prstGeom>
          <a:ln/>
        </p:spPr>
      </p:pic>
      <p:sp>
        <p:nvSpPr>
          <p:cNvPr id="6" name="Rectangle 5"/>
          <p:cNvSpPr/>
          <p:nvPr/>
        </p:nvSpPr>
        <p:spPr>
          <a:xfrm>
            <a:off x="1356360" y="288974"/>
            <a:ext cx="7543800" cy="615553"/>
          </a:xfrm>
          <a:prstGeom prst="rect">
            <a:avLst/>
          </a:prstGeom>
        </p:spPr>
        <p:txBody>
          <a:bodyPr wrap="square">
            <a:spAutoFit/>
          </a:bodyPr>
          <a:lstStyle/>
          <a:p>
            <a:r>
              <a:rPr lang="en-IN" b="1" u="sng" dirty="0">
                <a:solidFill>
                  <a:schemeClr val="bg1"/>
                </a:solidFill>
              </a:rPr>
              <a:t>B.M.S COLLEGE OF ENGINEERING</a:t>
            </a:r>
            <a:endParaRPr lang="en-IN" b="1" dirty="0">
              <a:solidFill>
                <a:schemeClr val="bg1"/>
              </a:solidFill>
            </a:endParaRPr>
          </a:p>
          <a:p>
            <a:r>
              <a:rPr lang="en-IN" sz="1600" b="1" dirty="0">
                <a:solidFill>
                  <a:schemeClr val="bg1"/>
                </a:solidFill>
              </a:rPr>
              <a:t>Bull Temple Road, </a:t>
            </a:r>
            <a:r>
              <a:rPr lang="en-IN" sz="1600" b="1" dirty="0" err="1">
                <a:solidFill>
                  <a:schemeClr val="bg1"/>
                </a:solidFill>
              </a:rPr>
              <a:t>Basavanagudi</a:t>
            </a:r>
            <a:r>
              <a:rPr lang="en-IN" sz="1600" b="1" dirty="0">
                <a:solidFill>
                  <a:schemeClr val="bg1"/>
                </a:solidFill>
              </a:rPr>
              <a:t> , Bangalore - 560 019, Karnataka, India</a:t>
            </a:r>
          </a:p>
        </p:txBody>
      </p:sp>
      <p:sp>
        <p:nvSpPr>
          <p:cNvPr id="7" name="Rectangle 6"/>
          <p:cNvSpPr/>
          <p:nvPr/>
        </p:nvSpPr>
        <p:spPr>
          <a:xfrm>
            <a:off x="381000" y="6199694"/>
            <a:ext cx="7543800" cy="369332"/>
          </a:xfrm>
          <a:prstGeom prst="rect">
            <a:avLst/>
          </a:prstGeom>
        </p:spPr>
        <p:txBody>
          <a:bodyPr wrap="square">
            <a:spAutoFit/>
          </a:bodyPr>
          <a:lstStyle/>
          <a:p>
            <a:pPr algn="ctr"/>
            <a:r>
              <a:rPr lang="en-IN" b="1" dirty="0">
                <a:solidFill>
                  <a:schemeClr val="bg1"/>
                </a:solidFill>
              </a:rPr>
              <a:t>             DEPARTMENT OF ELECTRONICS AND COMMUNICATION ENGINEERING</a:t>
            </a:r>
          </a:p>
        </p:txBody>
      </p:sp>
      <p:sp>
        <p:nvSpPr>
          <p:cNvPr id="8" name="Rectangle 7"/>
          <p:cNvSpPr/>
          <p:nvPr/>
        </p:nvSpPr>
        <p:spPr>
          <a:xfrm>
            <a:off x="3952596" y="5701866"/>
            <a:ext cx="1107997" cy="369332"/>
          </a:xfrm>
          <a:prstGeom prst="rect">
            <a:avLst/>
          </a:prstGeom>
        </p:spPr>
        <p:txBody>
          <a:bodyPr wrap="none">
            <a:spAutoFit/>
          </a:bodyPr>
          <a:lstStyle/>
          <a:p>
            <a:pPr algn="r"/>
            <a:r>
              <a:rPr lang="en-IN" b="1" dirty="0">
                <a:solidFill>
                  <a:schemeClr val="bg1"/>
                </a:solidFill>
              </a:rPr>
              <a:t>2019 – 20</a:t>
            </a:r>
            <a:endParaRPr lang="en-IN" dirty="0">
              <a:solidFill>
                <a:schemeClr val="bg1"/>
              </a:solidFill>
            </a:endParaRPr>
          </a:p>
        </p:txBody>
      </p:sp>
      <p:sp>
        <p:nvSpPr>
          <p:cNvPr id="9" name="Rectangle 8"/>
          <p:cNvSpPr/>
          <p:nvPr/>
        </p:nvSpPr>
        <p:spPr>
          <a:xfrm>
            <a:off x="3717132" y="5469478"/>
            <a:ext cx="1593385" cy="369332"/>
          </a:xfrm>
          <a:prstGeom prst="rect">
            <a:avLst/>
          </a:prstGeom>
        </p:spPr>
        <p:txBody>
          <a:bodyPr wrap="none">
            <a:spAutoFit/>
          </a:bodyPr>
          <a:lstStyle/>
          <a:p>
            <a:r>
              <a:rPr lang="en-IN" b="1" dirty="0">
                <a:solidFill>
                  <a:schemeClr val="bg1"/>
                </a:solidFill>
              </a:rPr>
              <a:t>MINI PROJECT </a:t>
            </a:r>
            <a:endParaRPr lang="en-IN" dirty="0">
              <a:solidFill>
                <a:schemeClr val="bg1"/>
              </a:solidFill>
            </a:endParaRPr>
          </a:p>
        </p:txBody>
      </p:sp>
      <p:sp>
        <p:nvSpPr>
          <p:cNvPr id="11" name="Subtitle 10">
            <a:extLst>
              <a:ext uri="{FF2B5EF4-FFF2-40B4-BE49-F238E27FC236}">
                <a16:creationId xmlns:a16="http://schemas.microsoft.com/office/drawing/2014/main" id="{96C7322F-11F4-4074-886B-6E367B93584E}"/>
              </a:ext>
            </a:extLst>
          </p:cNvPr>
          <p:cNvSpPr>
            <a:spLocks noGrp="1"/>
          </p:cNvSpPr>
          <p:nvPr>
            <p:ph type="subTitle" idx="1"/>
          </p:nvPr>
        </p:nvSpPr>
        <p:spPr>
          <a:xfrm>
            <a:off x="2819400" y="4273166"/>
            <a:ext cx="4724400" cy="974736"/>
          </a:xfrm>
        </p:spPr>
        <p:txBody>
          <a:bodyPr/>
          <a:lstStyle/>
          <a:p>
            <a:endParaRPr lang="en-IN" dirty="0"/>
          </a:p>
          <a:p>
            <a:endParaRPr lang="en-IN" dirty="0"/>
          </a:p>
        </p:txBody>
      </p:sp>
      <p:sp>
        <p:nvSpPr>
          <p:cNvPr id="12" name="TextBox 11">
            <a:extLst>
              <a:ext uri="{FF2B5EF4-FFF2-40B4-BE49-F238E27FC236}">
                <a16:creationId xmlns:a16="http://schemas.microsoft.com/office/drawing/2014/main" id="{B284C481-1B87-49C4-BDE3-FAF1B6D0E48A}"/>
              </a:ext>
            </a:extLst>
          </p:cNvPr>
          <p:cNvSpPr txBox="1"/>
          <p:nvPr/>
        </p:nvSpPr>
        <p:spPr>
          <a:xfrm>
            <a:off x="2667000" y="2901463"/>
            <a:ext cx="4343400" cy="1477328"/>
          </a:xfrm>
          <a:prstGeom prst="rect">
            <a:avLst/>
          </a:prstGeom>
          <a:noFill/>
        </p:spPr>
        <p:txBody>
          <a:bodyPr wrap="square" rtlCol="0">
            <a:spAutoFit/>
          </a:bodyPr>
          <a:lstStyle/>
          <a:p>
            <a:r>
              <a:rPr lang="en-IN" dirty="0">
                <a:solidFill>
                  <a:schemeClr val="bg1"/>
                </a:solidFill>
              </a:rPr>
              <a:t>                     </a:t>
            </a:r>
            <a:r>
              <a:rPr lang="en-IN" b="1">
                <a:solidFill>
                  <a:schemeClr val="bg1"/>
                </a:solidFill>
              </a:rPr>
              <a:t>TEAM MEMBERS</a:t>
            </a:r>
            <a:endParaRPr lang="en-IN" b="1" dirty="0">
              <a:solidFill>
                <a:schemeClr val="bg1"/>
              </a:solidFill>
            </a:endParaRPr>
          </a:p>
          <a:p>
            <a:r>
              <a:rPr lang="en-IN" b="1" dirty="0">
                <a:solidFill>
                  <a:schemeClr val="bg1"/>
                </a:solidFill>
              </a:rPr>
              <a:t>Subramanya K	-	1BM18EC154</a:t>
            </a:r>
          </a:p>
          <a:p>
            <a:r>
              <a:rPr lang="en-IN" b="1" dirty="0">
                <a:solidFill>
                  <a:schemeClr val="bg1"/>
                </a:solidFill>
              </a:rPr>
              <a:t>Suraj S		-	1BM18EC160</a:t>
            </a:r>
          </a:p>
          <a:p>
            <a:r>
              <a:rPr lang="en-IN" b="1" dirty="0">
                <a:solidFill>
                  <a:schemeClr val="bg1"/>
                </a:solidFill>
              </a:rPr>
              <a:t>V .A .R. Karthik	-	1BM18EC174</a:t>
            </a:r>
          </a:p>
          <a:p>
            <a:r>
              <a:rPr lang="en-IN" b="1" dirty="0" err="1">
                <a:solidFill>
                  <a:schemeClr val="bg1"/>
                </a:solidFill>
              </a:rPr>
              <a:t>Sukshith</a:t>
            </a:r>
            <a:r>
              <a:rPr lang="en-IN" b="1" dirty="0">
                <a:solidFill>
                  <a:schemeClr val="bg1"/>
                </a:solidFill>
              </a:rPr>
              <a:t> B Jain</a:t>
            </a:r>
            <a:r>
              <a:rPr lang="en-IN" dirty="0"/>
              <a:t>	</a:t>
            </a:r>
            <a:r>
              <a:rPr lang="en-IN" b="1" dirty="0">
                <a:solidFill>
                  <a:schemeClr val="bg1"/>
                </a:solidFill>
              </a:rPr>
              <a:t>-</a:t>
            </a:r>
            <a:r>
              <a:rPr lang="en-IN" dirty="0"/>
              <a:t>	</a:t>
            </a:r>
            <a:r>
              <a:rPr lang="en-IN" b="1" dirty="0">
                <a:solidFill>
                  <a:schemeClr val="bg1"/>
                </a:solidFill>
              </a:rPr>
              <a:t>1BM18EC156</a:t>
            </a:r>
          </a:p>
        </p:txBody>
      </p:sp>
      <p:sp>
        <p:nvSpPr>
          <p:cNvPr id="13" name="TextBox 12">
            <a:extLst>
              <a:ext uri="{FF2B5EF4-FFF2-40B4-BE49-F238E27FC236}">
                <a16:creationId xmlns:a16="http://schemas.microsoft.com/office/drawing/2014/main" id="{75669B94-2765-45C2-B3C4-BAD2BFCFB597}"/>
              </a:ext>
            </a:extLst>
          </p:cNvPr>
          <p:cNvSpPr txBox="1"/>
          <p:nvPr/>
        </p:nvSpPr>
        <p:spPr>
          <a:xfrm>
            <a:off x="3048000" y="4514829"/>
            <a:ext cx="3048000" cy="923330"/>
          </a:xfrm>
          <a:prstGeom prst="rect">
            <a:avLst/>
          </a:prstGeom>
          <a:noFill/>
        </p:spPr>
        <p:txBody>
          <a:bodyPr wrap="square" rtlCol="0">
            <a:spAutoFit/>
          </a:bodyPr>
          <a:lstStyle/>
          <a:p>
            <a:pPr algn="ctr"/>
            <a:r>
              <a:rPr lang="en-IN" b="1" dirty="0">
                <a:solidFill>
                  <a:schemeClr val="bg1"/>
                </a:solidFill>
              </a:rPr>
              <a:t>Under the guidance of</a:t>
            </a:r>
          </a:p>
          <a:p>
            <a:pPr algn="ctr"/>
            <a:r>
              <a:rPr lang="en-IN" b="1" dirty="0">
                <a:solidFill>
                  <a:schemeClr val="bg1"/>
                </a:solidFill>
              </a:rPr>
              <a:t>Assistant Professor </a:t>
            </a:r>
          </a:p>
          <a:p>
            <a:pPr algn="ctr"/>
            <a:r>
              <a:rPr lang="en-IN" b="1" dirty="0">
                <a:solidFill>
                  <a:schemeClr val="bg1"/>
                </a:solidFill>
              </a:rPr>
              <a:t>Pooja A P</a:t>
            </a:r>
          </a:p>
        </p:txBody>
      </p:sp>
    </p:spTree>
    <p:extLst>
      <p:ext uri="{BB962C8B-B14F-4D97-AF65-F5344CB8AC3E}">
        <p14:creationId xmlns:p14="http://schemas.microsoft.com/office/powerpoint/2010/main" val="9282986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AD457F1-4271-4C10-A751-22F20A624710}"/>
              </a:ext>
            </a:extLst>
          </p:cNvPr>
          <p:cNvSpPr>
            <a:spLocks noGrp="1"/>
          </p:cNvSpPr>
          <p:nvPr>
            <p:ph type="dt" sz="half" idx="10"/>
          </p:nvPr>
        </p:nvSpPr>
        <p:spPr/>
        <p:txBody>
          <a:bodyPr/>
          <a:lstStyle/>
          <a:p>
            <a:r>
              <a:rPr lang="en-US"/>
              <a:t>11/12/2019</a:t>
            </a:r>
          </a:p>
          <a:p>
            <a:endParaRPr lang="en-US"/>
          </a:p>
        </p:txBody>
      </p:sp>
      <p:sp>
        <p:nvSpPr>
          <p:cNvPr id="3" name="Footer Placeholder 2">
            <a:extLst>
              <a:ext uri="{FF2B5EF4-FFF2-40B4-BE49-F238E27FC236}">
                <a16:creationId xmlns:a16="http://schemas.microsoft.com/office/drawing/2014/main" id="{9C8CD1E2-09B5-495D-9A0E-38EA189FCA7B}"/>
              </a:ext>
            </a:extLst>
          </p:cNvPr>
          <p:cNvSpPr>
            <a:spLocks noGrp="1"/>
          </p:cNvSpPr>
          <p:nvPr>
            <p:ph type="ftr" sz="quarter" idx="11"/>
          </p:nvPr>
        </p:nvSpPr>
        <p:spPr>
          <a:xfrm>
            <a:off x="3048000" y="6356350"/>
            <a:ext cx="2971800" cy="365125"/>
          </a:xfrm>
        </p:spPr>
        <p:txBody>
          <a:bodyPr/>
          <a:lstStyle/>
          <a:p>
            <a:r>
              <a:rPr lang="en-US" dirty="0"/>
              <a:t>SINGLE AXIS SOLAR TRACKING SYSTEM</a:t>
            </a:r>
          </a:p>
          <a:p>
            <a:endParaRPr lang="en-US" dirty="0"/>
          </a:p>
        </p:txBody>
      </p:sp>
      <p:sp>
        <p:nvSpPr>
          <p:cNvPr id="4" name="Slide Number Placeholder 3">
            <a:extLst>
              <a:ext uri="{FF2B5EF4-FFF2-40B4-BE49-F238E27FC236}">
                <a16:creationId xmlns:a16="http://schemas.microsoft.com/office/drawing/2014/main" id="{D8BC5F85-92B1-4FF2-9FDD-7FBE26AB6C77}"/>
              </a:ext>
            </a:extLst>
          </p:cNvPr>
          <p:cNvSpPr>
            <a:spLocks noGrp="1"/>
          </p:cNvSpPr>
          <p:nvPr>
            <p:ph type="sldNum" sz="quarter" idx="12"/>
          </p:nvPr>
        </p:nvSpPr>
        <p:spPr/>
        <p:txBody>
          <a:bodyPr/>
          <a:lstStyle/>
          <a:p>
            <a:fld id="{B6F15528-21DE-4FAA-801E-634DDDAF4B2B}" type="slidenum">
              <a:rPr lang="en-US" smtClean="0"/>
              <a:pPr/>
              <a:t>10</a:t>
            </a:fld>
            <a:endParaRPr lang="en-US"/>
          </a:p>
        </p:txBody>
      </p:sp>
      <p:sp>
        <p:nvSpPr>
          <p:cNvPr id="7" name="TextBox 6">
            <a:extLst>
              <a:ext uri="{FF2B5EF4-FFF2-40B4-BE49-F238E27FC236}">
                <a16:creationId xmlns:a16="http://schemas.microsoft.com/office/drawing/2014/main" id="{D1300591-EAB9-4C0C-8AE4-45CE327B64D1}"/>
              </a:ext>
            </a:extLst>
          </p:cNvPr>
          <p:cNvSpPr txBox="1"/>
          <p:nvPr/>
        </p:nvSpPr>
        <p:spPr>
          <a:xfrm>
            <a:off x="3048000" y="419239"/>
            <a:ext cx="3535043" cy="646331"/>
          </a:xfrm>
          <a:prstGeom prst="rect">
            <a:avLst/>
          </a:prstGeom>
          <a:noFill/>
        </p:spPr>
        <p:txBody>
          <a:bodyPr wrap="square" rtlCol="0">
            <a:spAutoFit/>
          </a:bodyPr>
          <a:lstStyle/>
          <a:p>
            <a:r>
              <a:rPr lang="en-US" sz="3600" b="1" dirty="0"/>
              <a:t>BLOCK DIAGRAM</a:t>
            </a:r>
          </a:p>
        </p:txBody>
      </p:sp>
      <p:pic>
        <p:nvPicPr>
          <p:cNvPr id="8" name="Picture 7">
            <a:extLst>
              <a:ext uri="{FF2B5EF4-FFF2-40B4-BE49-F238E27FC236}">
                <a16:creationId xmlns:a16="http://schemas.microsoft.com/office/drawing/2014/main" id="{0105D880-A823-4156-8796-47557925079E}"/>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6700" y="1562100"/>
            <a:ext cx="8610600" cy="3733800"/>
          </a:xfrm>
          <a:prstGeom prst="rect">
            <a:avLst/>
          </a:prstGeom>
          <a:noFill/>
          <a:ln>
            <a:noFill/>
          </a:ln>
        </p:spPr>
      </p:pic>
    </p:spTree>
    <p:extLst>
      <p:ext uri="{BB962C8B-B14F-4D97-AF65-F5344CB8AC3E}">
        <p14:creationId xmlns:p14="http://schemas.microsoft.com/office/powerpoint/2010/main" val="7048855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3951AA1-6896-4FFA-B8E1-4C3D061F7ADF}"/>
              </a:ext>
            </a:extLst>
          </p:cNvPr>
          <p:cNvSpPr>
            <a:spLocks noGrp="1"/>
          </p:cNvSpPr>
          <p:nvPr>
            <p:ph type="dt" sz="half" idx="10"/>
          </p:nvPr>
        </p:nvSpPr>
        <p:spPr/>
        <p:txBody>
          <a:bodyPr/>
          <a:lstStyle/>
          <a:p>
            <a:fld id="{92422BA1-F8AF-4E89-80D9-C11FC804F38A}" type="datetime1">
              <a:rPr lang="en-US" smtClean="0"/>
              <a:t>12/31/2019</a:t>
            </a:fld>
            <a:endParaRPr lang="en-US"/>
          </a:p>
        </p:txBody>
      </p:sp>
      <p:sp>
        <p:nvSpPr>
          <p:cNvPr id="3" name="Footer Placeholder 2">
            <a:extLst>
              <a:ext uri="{FF2B5EF4-FFF2-40B4-BE49-F238E27FC236}">
                <a16:creationId xmlns:a16="http://schemas.microsoft.com/office/drawing/2014/main" id="{36A118D4-202B-4AEA-808A-7BCC7E21B282}"/>
              </a:ext>
            </a:extLst>
          </p:cNvPr>
          <p:cNvSpPr>
            <a:spLocks noGrp="1"/>
          </p:cNvSpPr>
          <p:nvPr>
            <p:ph type="ftr" sz="quarter" idx="11"/>
          </p:nvPr>
        </p:nvSpPr>
        <p:spPr/>
        <p:txBody>
          <a:bodyPr/>
          <a:lstStyle/>
          <a:p>
            <a:r>
              <a:rPr lang="en-US"/>
              <a:t>SOLAR TRACKING AND HARVESTING SYSTEM</a:t>
            </a:r>
          </a:p>
        </p:txBody>
      </p:sp>
      <p:sp>
        <p:nvSpPr>
          <p:cNvPr id="4" name="Slide Number Placeholder 3">
            <a:extLst>
              <a:ext uri="{FF2B5EF4-FFF2-40B4-BE49-F238E27FC236}">
                <a16:creationId xmlns:a16="http://schemas.microsoft.com/office/drawing/2014/main" id="{3C2C6E5B-DD56-4082-AABD-08E25A65EE15}"/>
              </a:ext>
            </a:extLst>
          </p:cNvPr>
          <p:cNvSpPr>
            <a:spLocks noGrp="1"/>
          </p:cNvSpPr>
          <p:nvPr>
            <p:ph type="sldNum" sz="quarter" idx="12"/>
          </p:nvPr>
        </p:nvSpPr>
        <p:spPr/>
        <p:txBody>
          <a:bodyPr/>
          <a:lstStyle/>
          <a:p>
            <a:fld id="{B6F15528-21DE-4FAA-801E-634DDDAF4B2B}" type="slidenum">
              <a:rPr lang="en-US" smtClean="0"/>
              <a:pPr/>
              <a:t>11</a:t>
            </a:fld>
            <a:endParaRPr lang="en-US"/>
          </a:p>
        </p:txBody>
      </p:sp>
      <p:sp>
        <p:nvSpPr>
          <p:cNvPr id="5" name="TextBox 4">
            <a:extLst>
              <a:ext uri="{FF2B5EF4-FFF2-40B4-BE49-F238E27FC236}">
                <a16:creationId xmlns:a16="http://schemas.microsoft.com/office/drawing/2014/main" id="{92E3526B-5251-4166-9DD2-8075FEB4FF64}"/>
              </a:ext>
            </a:extLst>
          </p:cNvPr>
          <p:cNvSpPr txBox="1"/>
          <p:nvPr/>
        </p:nvSpPr>
        <p:spPr>
          <a:xfrm>
            <a:off x="2739131" y="286315"/>
            <a:ext cx="4953000" cy="523220"/>
          </a:xfrm>
          <a:prstGeom prst="rect">
            <a:avLst/>
          </a:prstGeom>
          <a:noFill/>
        </p:spPr>
        <p:txBody>
          <a:bodyPr wrap="square" rtlCol="0">
            <a:spAutoFit/>
          </a:bodyPr>
          <a:lstStyle/>
          <a:p>
            <a:r>
              <a:rPr lang="en-IN" sz="2800" b="1" dirty="0"/>
              <a:t>COMPONENTS DESCRIPTION</a:t>
            </a:r>
            <a:endParaRPr lang="en-IN" sz="2800" dirty="0"/>
          </a:p>
        </p:txBody>
      </p:sp>
      <p:pic>
        <p:nvPicPr>
          <p:cNvPr id="6" name="Picture 5" descr="A typical LDR (Light Dependent Resistor)">
            <a:extLst>
              <a:ext uri="{FF2B5EF4-FFF2-40B4-BE49-F238E27FC236}">
                <a16:creationId xmlns:a16="http://schemas.microsoft.com/office/drawing/2014/main" id="{458BC3AD-7D7A-4410-A69C-F275DACF8736}"/>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6096000" y="1581107"/>
            <a:ext cx="1447800" cy="1518797"/>
          </a:xfrm>
          <a:prstGeom prst="rect">
            <a:avLst/>
          </a:prstGeom>
          <a:noFill/>
          <a:ln>
            <a:noFill/>
          </a:ln>
        </p:spPr>
      </p:pic>
      <p:sp>
        <p:nvSpPr>
          <p:cNvPr id="7" name="Rectangle 6">
            <a:extLst>
              <a:ext uri="{FF2B5EF4-FFF2-40B4-BE49-F238E27FC236}">
                <a16:creationId xmlns:a16="http://schemas.microsoft.com/office/drawing/2014/main" id="{5BEEAC52-E9AF-49D0-9958-F4CE061985FB}"/>
              </a:ext>
            </a:extLst>
          </p:cNvPr>
          <p:cNvSpPr/>
          <p:nvPr/>
        </p:nvSpPr>
        <p:spPr>
          <a:xfrm>
            <a:off x="465338" y="1053580"/>
            <a:ext cx="6789038" cy="923330"/>
          </a:xfrm>
          <a:prstGeom prst="rect">
            <a:avLst/>
          </a:prstGeom>
        </p:spPr>
        <p:txBody>
          <a:bodyPr wrap="none">
            <a:spAutoFit/>
          </a:bodyPr>
          <a:lstStyle/>
          <a:p>
            <a:r>
              <a:rPr lang="en-IN" sz="3600" b="1" dirty="0">
                <a:latin typeface="Times New Roman" panose="02020603050405020304" pitchFamily="18" charset="0"/>
                <a:ea typeface="Times New Roman" panose="02020603050405020304" pitchFamily="18" charset="0"/>
              </a:rPr>
              <a:t>LDR (Light Dependent Resistor)</a:t>
            </a:r>
            <a:r>
              <a:rPr lang="en-IN" b="1" dirty="0">
                <a:latin typeface="Times New Roman" panose="02020603050405020304" pitchFamily="18" charset="0"/>
                <a:ea typeface="Times New Roman" panose="02020603050405020304" pitchFamily="18" charset="0"/>
              </a:rPr>
              <a:t>:-</a:t>
            </a:r>
          </a:p>
          <a:p>
            <a:endParaRPr lang="en-IN" dirty="0"/>
          </a:p>
        </p:txBody>
      </p:sp>
      <p:sp>
        <p:nvSpPr>
          <p:cNvPr id="8" name="TextBox 7">
            <a:extLst>
              <a:ext uri="{FF2B5EF4-FFF2-40B4-BE49-F238E27FC236}">
                <a16:creationId xmlns:a16="http://schemas.microsoft.com/office/drawing/2014/main" id="{43A6A53E-1F45-4044-859D-7DB2BA836D71}"/>
              </a:ext>
            </a:extLst>
          </p:cNvPr>
          <p:cNvSpPr txBox="1"/>
          <p:nvPr/>
        </p:nvSpPr>
        <p:spPr>
          <a:xfrm>
            <a:off x="491231" y="1869956"/>
            <a:ext cx="4495800" cy="1477328"/>
          </a:xfrm>
          <a:prstGeom prst="rect">
            <a:avLst/>
          </a:prstGeom>
          <a:noFill/>
        </p:spPr>
        <p:txBody>
          <a:bodyPr wrap="square" rtlCol="0">
            <a:spAutoFit/>
          </a:bodyPr>
          <a:lstStyle/>
          <a:p>
            <a:r>
              <a:rPr lang="en-IN" dirty="0"/>
              <a:t>An LDR  is a component that has a (variable) resistance that changes with the light intensity that falls upon it. This allows them to be used in light sensing circuits.</a:t>
            </a:r>
          </a:p>
          <a:p>
            <a:endParaRPr lang="en-IN" dirty="0"/>
          </a:p>
        </p:txBody>
      </p:sp>
      <p:pic>
        <p:nvPicPr>
          <p:cNvPr id="9" name="Picture 8" descr="Typical LDR (Light Dependent Resistor) resistance vs light intensity graph">
            <a:extLst>
              <a:ext uri="{FF2B5EF4-FFF2-40B4-BE49-F238E27FC236}">
                <a16:creationId xmlns:a16="http://schemas.microsoft.com/office/drawing/2014/main" id="{849BAA20-9D6A-44AD-A2B8-E9344FE00B12}"/>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572126" y="3072295"/>
            <a:ext cx="4676274" cy="3284055"/>
          </a:xfrm>
          <a:prstGeom prst="rect">
            <a:avLst/>
          </a:prstGeom>
          <a:noFill/>
          <a:ln>
            <a:noFill/>
          </a:ln>
        </p:spPr>
      </p:pic>
    </p:spTree>
    <p:extLst>
      <p:ext uri="{BB962C8B-B14F-4D97-AF65-F5344CB8AC3E}">
        <p14:creationId xmlns:p14="http://schemas.microsoft.com/office/powerpoint/2010/main" val="10203533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D5012F7-F470-43D3-BDDA-F3423EB2A8C6}"/>
              </a:ext>
            </a:extLst>
          </p:cNvPr>
          <p:cNvSpPr>
            <a:spLocks noGrp="1"/>
          </p:cNvSpPr>
          <p:nvPr>
            <p:ph type="dt" sz="half" idx="10"/>
          </p:nvPr>
        </p:nvSpPr>
        <p:spPr/>
        <p:txBody>
          <a:bodyPr/>
          <a:lstStyle/>
          <a:p>
            <a:fld id="{92422BA1-F8AF-4E89-80D9-C11FC804F38A}" type="datetime1">
              <a:rPr lang="en-US" smtClean="0"/>
              <a:t>12/31/2019</a:t>
            </a:fld>
            <a:endParaRPr lang="en-US"/>
          </a:p>
        </p:txBody>
      </p:sp>
      <p:sp>
        <p:nvSpPr>
          <p:cNvPr id="3" name="Footer Placeholder 2">
            <a:extLst>
              <a:ext uri="{FF2B5EF4-FFF2-40B4-BE49-F238E27FC236}">
                <a16:creationId xmlns:a16="http://schemas.microsoft.com/office/drawing/2014/main" id="{F0EC55AC-0B5D-4954-8321-2C9B6DDC177D}"/>
              </a:ext>
            </a:extLst>
          </p:cNvPr>
          <p:cNvSpPr>
            <a:spLocks noGrp="1"/>
          </p:cNvSpPr>
          <p:nvPr>
            <p:ph type="ftr" sz="quarter" idx="11"/>
          </p:nvPr>
        </p:nvSpPr>
        <p:spPr/>
        <p:txBody>
          <a:bodyPr/>
          <a:lstStyle/>
          <a:p>
            <a:r>
              <a:rPr lang="en-US"/>
              <a:t>SOLAR TRACKING AND HARVESTING SYSTEM</a:t>
            </a:r>
          </a:p>
        </p:txBody>
      </p:sp>
      <p:sp>
        <p:nvSpPr>
          <p:cNvPr id="4" name="Slide Number Placeholder 3">
            <a:extLst>
              <a:ext uri="{FF2B5EF4-FFF2-40B4-BE49-F238E27FC236}">
                <a16:creationId xmlns:a16="http://schemas.microsoft.com/office/drawing/2014/main" id="{E82834D3-9426-4D02-A7FF-D965B5DFB26A}"/>
              </a:ext>
            </a:extLst>
          </p:cNvPr>
          <p:cNvSpPr>
            <a:spLocks noGrp="1"/>
          </p:cNvSpPr>
          <p:nvPr>
            <p:ph type="sldNum" sz="quarter" idx="12"/>
          </p:nvPr>
        </p:nvSpPr>
        <p:spPr/>
        <p:txBody>
          <a:bodyPr/>
          <a:lstStyle/>
          <a:p>
            <a:fld id="{B6F15528-21DE-4FAA-801E-634DDDAF4B2B}" type="slidenum">
              <a:rPr lang="en-US" smtClean="0"/>
              <a:pPr/>
              <a:t>12</a:t>
            </a:fld>
            <a:endParaRPr lang="en-US"/>
          </a:p>
        </p:txBody>
      </p:sp>
      <p:pic>
        <p:nvPicPr>
          <p:cNvPr id="2055" name="Picture 14" descr="37E5A986">
            <a:extLst>
              <a:ext uri="{FF2B5EF4-FFF2-40B4-BE49-F238E27FC236}">
                <a16:creationId xmlns:a16="http://schemas.microsoft.com/office/drawing/2014/main" id="{BD971FD5-2D8A-4C2B-A1EA-47C62FD03F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2718" y="1852159"/>
            <a:ext cx="3322638" cy="1379538"/>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8">
            <a:extLst>
              <a:ext uri="{FF2B5EF4-FFF2-40B4-BE49-F238E27FC236}">
                <a16:creationId xmlns:a16="http://schemas.microsoft.com/office/drawing/2014/main" id="{8A01A785-BF47-40D8-97D0-9F15AB1BB403}"/>
              </a:ext>
            </a:extLst>
          </p:cNvPr>
          <p:cNvSpPr>
            <a:spLocks noChangeArrowheads="1"/>
          </p:cNvSpPr>
          <p:nvPr/>
        </p:nvSpPr>
        <p:spPr bwMode="auto">
          <a:xfrm>
            <a:off x="609600" y="506650"/>
            <a:ext cx="2657009" cy="52322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rgbClr val="000000"/>
                </a:solidFill>
                <a:effectLst/>
                <a:latin typeface="Arial" panose="020B0604020202020204" pitchFamily="34" charset="0"/>
                <a:ea typeface="Times New Roman" panose="02020603050405020304" pitchFamily="18" charset="0"/>
              </a:rPr>
              <a:t>MAGNITUDE COMPARATOR:</a:t>
            </a:r>
            <a:endParaRPr kumimoji="0" lang="en-US" altLang="en-US" sz="12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rgbClr val="000000"/>
                </a:solidFill>
                <a:effectLst/>
                <a:latin typeface="Arial" panose="020B0604020202020204" pitchFamily="34" charset="0"/>
                <a:ea typeface="Times New Roman" panose="02020603050405020304" pitchFamily="18"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2065" name="Picture 17">
            <a:extLst>
              <a:ext uri="{FF2B5EF4-FFF2-40B4-BE49-F238E27FC236}">
                <a16:creationId xmlns:a16="http://schemas.microsoft.com/office/drawing/2014/main" id="{A397515E-6838-4149-881D-DB0ADED684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78819" y="1639887"/>
            <a:ext cx="3086100" cy="4259263"/>
          </a:xfrm>
          <a:prstGeom prst="rect">
            <a:avLst/>
          </a:prstGeom>
          <a:noFill/>
          <a:extLst>
            <a:ext uri="{909E8E84-426E-40DD-AFC4-6F175D3DCCD1}">
              <a14:hiddenFill xmlns:a14="http://schemas.microsoft.com/office/drawing/2010/main">
                <a:solidFill>
                  <a:srgbClr val="FFFFFF"/>
                </a:solidFill>
              </a14:hiddenFill>
            </a:ext>
          </a:extLst>
        </p:spPr>
      </p:pic>
      <p:sp>
        <p:nvSpPr>
          <p:cNvPr id="14" name="Text Box 19">
            <a:extLst>
              <a:ext uri="{FF2B5EF4-FFF2-40B4-BE49-F238E27FC236}">
                <a16:creationId xmlns:a16="http://schemas.microsoft.com/office/drawing/2014/main" id="{8AB35C24-60E6-4519-B478-D132B0F5A6BC}"/>
              </a:ext>
            </a:extLst>
          </p:cNvPr>
          <p:cNvSpPr txBox="1">
            <a:spLocks noChangeArrowheads="1"/>
          </p:cNvSpPr>
          <p:nvPr/>
        </p:nvSpPr>
        <p:spPr bwMode="auto">
          <a:xfrm>
            <a:off x="4608263" y="1750471"/>
            <a:ext cx="371475"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30000" dirty="0">
                <a:ln>
                  <a:noFill/>
                </a:ln>
                <a:solidFill>
                  <a:srgbClr val="000000"/>
                </a:solidFill>
                <a:effectLst/>
                <a:latin typeface="Arial" panose="020B0604020202020204" pitchFamily="34" charset="0"/>
                <a:ea typeface="Times New Roman" panose="02020603050405020304" pitchFamily="18" charset="0"/>
              </a:rPr>
              <a:t>A</a:t>
            </a:r>
            <a:endParaRPr kumimoji="0" lang="en-US" altLang="en-US" sz="1800" b="1" i="0" u="none" strike="noStrike" cap="none" normalizeH="0" baseline="0" dirty="0">
              <a:ln>
                <a:noFill/>
              </a:ln>
              <a:solidFill>
                <a:schemeClr val="tx1"/>
              </a:solidFill>
              <a:effectLst/>
              <a:latin typeface="Arial" panose="020B0604020202020204" pitchFamily="34" charset="0"/>
            </a:endParaRPr>
          </a:p>
        </p:txBody>
      </p:sp>
      <p:sp>
        <p:nvSpPr>
          <p:cNvPr id="15" name="Text Box 20">
            <a:extLst>
              <a:ext uri="{FF2B5EF4-FFF2-40B4-BE49-F238E27FC236}">
                <a16:creationId xmlns:a16="http://schemas.microsoft.com/office/drawing/2014/main" id="{184002BC-2AE0-422F-828D-434BEB2D2F14}"/>
              </a:ext>
            </a:extLst>
          </p:cNvPr>
          <p:cNvSpPr txBox="1">
            <a:spLocks noChangeArrowheads="1"/>
          </p:cNvSpPr>
          <p:nvPr/>
        </p:nvSpPr>
        <p:spPr bwMode="auto">
          <a:xfrm>
            <a:off x="4622300" y="2016919"/>
            <a:ext cx="371475"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rgbClr val="000000"/>
                </a:solidFill>
                <a:effectLst/>
                <a:latin typeface="Arial" panose="020B0604020202020204" pitchFamily="34" charset="0"/>
                <a:ea typeface="Times New Roman" panose="02020603050405020304" pitchFamily="18" charset="0"/>
              </a:rPr>
              <a:t>B</a:t>
            </a:r>
            <a:endParaRPr kumimoji="0" lang="en-US" altLang="en-US" sz="1600" b="1" i="0" u="none" strike="noStrike" cap="none" normalizeH="0" baseline="0" dirty="0">
              <a:ln>
                <a:noFill/>
              </a:ln>
              <a:solidFill>
                <a:schemeClr val="tx1"/>
              </a:solidFill>
              <a:effectLst/>
              <a:latin typeface="Arial" panose="020B0604020202020204" pitchFamily="34" charset="0"/>
            </a:endParaRPr>
          </a:p>
        </p:txBody>
      </p:sp>
      <p:sp>
        <p:nvSpPr>
          <p:cNvPr id="17" name="Text Box 21">
            <a:extLst>
              <a:ext uri="{FF2B5EF4-FFF2-40B4-BE49-F238E27FC236}">
                <a16:creationId xmlns:a16="http://schemas.microsoft.com/office/drawing/2014/main" id="{F37029D5-D6FF-4CC6-99BB-9F0AA1AF9700}"/>
              </a:ext>
            </a:extLst>
          </p:cNvPr>
          <p:cNvSpPr txBox="1">
            <a:spLocks noChangeArrowheads="1"/>
          </p:cNvSpPr>
          <p:nvPr/>
        </p:nvSpPr>
        <p:spPr bwMode="auto">
          <a:xfrm>
            <a:off x="8064919" y="3091866"/>
            <a:ext cx="679450" cy="752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40" tIns="45720" rIns="91440" bIns="45720" numCol="1" anchor="t"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Arial" panose="020B0604020202020204" pitchFamily="34" charset="0"/>
                <a:ea typeface="Times New Roman" panose="02020603050405020304" pitchFamily="18" charset="0"/>
              </a:rPr>
              <a:t>A&lt;B</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8" name="Text Box 22">
            <a:extLst>
              <a:ext uri="{FF2B5EF4-FFF2-40B4-BE49-F238E27FC236}">
                <a16:creationId xmlns:a16="http://schemas.microsoft.com/office/drawing/2014/main" id="{6681B8DC-C2A2-4BB0-869E-C0FA033C03D3}"/>
              </a:ext>
            </a:extLst>
          </p:cNvPr>
          <p:cNvSpPr txBox="1">
            <a:spLocks noChangeArrowheads="1"/>
          </p:cNvSpPr>
          <p:nvPr/>
        </p:nvSpPr>
        <p:spPr bwMode="auto">
          <a:xfrm>
            <a:off x="8015706" y="3925304"/>
            <a:ext cx="728663" cy="796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40" tIns="45720" rIns="91440" bIns="45720" numCol="1" anchor="t"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200" b="0" i="0" u="none" strike="noStrike" cap="none" normalizeH="0" baseline="0">
                <a:ln>
                  <a:noFill/>
                </a:ln>
                <a:solidFill>
                  <a:srgbClr val="000000"/>
                </a:solidFill>
                <a:effectLst/>
                <a:latin typeface="Arial" panose="020B0604020202020204" pitchFamily="34" charset="0"/>
                <a:ea typeface="Times New Roman" panose="02020603050405020304" pitchFamily="18" charset="0"/>
              </a:rPr>
              <a:t>A=B</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9" name="Text Box 23">
            <a:extLst>
              <a:ext uri="{FF2B5EF4-FFF2-40B4-BE49-F238E27FC236}">
                <a16:creationId xmlns:a16="http://schemas.microsoft.com/office/drawing/2014/main" id="{6950FBE2-CA84-4D55-B869-D0D9C298AA4B}"/>
              </a:ext>
            </a:extLst>
          </p:cNvPr>
          <p:cNvSpPr txBox="1">
            <a:spLocks noChangeArrowheads="1"/>
          </p:cNvSpPr>
          <p:nvPr/>
        </p:nvSpPr>
        <p:spPr bwMode="auto">
          <a:xfrm>
            <a:off x="7991099" y="4815512"/>
            <a:ext cx="777875" cy="844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40" tIns="45720" rIns="91440" bIns="45720" numCol="1" anchor="t"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0000"/>
                </a:solidFill>
                <a:effectLst/>
                <a:latin typeface="Arial" panose="020B0604020202020204" pitchFamily="34" charset="0"/>
                <a:ea typeface="Times New Roman" panose="02020603050405020304" pitchFamily="18" charset="0"/>
              </a:rPr>
              <a:t>A&gt;B</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0" name="Rectangle 23">
            <a:extLst>
              <a:ext uri="{FF2B5EF4-FFF2-40B4-BE49-F238E27FC236}">
                <a16:creationId xmlns:a16="http://schemas.microsoft.com/office/drawing/2014/main" id="{9482CD35-8EF9-493C-972F-66FC384B0B12}"/>
              </a:ext>
            </a:extLst>
          </p:cNvPr>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21" name="Rectangle 29">
            <a:extLst>
              <a:ext uri="{FF2B5EF4-FFF2-40B4-BE49-F238E27FC236}">
                <a16:creationId xmlns:a16="http://schemas.microsoft.com/office/drawing/2014/main" id="{6F192134-8C36-4D0B-A88B-904EC6AE338D}"/>
              </a:ext>
            </a:extLst>
          </p:cNvPr>
          <p:cNvSpPr>
            <a:spLocks noChangeArrowheads="1"/>
          </p:cNvSpPr>
          <p:nvPr/>
        </p:nvSpPr>
        <p:spPr bwMode="auto">
          <a:xfrm>
            <a:off x="523838" y="363614"/>
            <a:ext cx="6558334" cy="64633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r>
              <a:rPr lang="en-IN" sz="3600" b="1" dirty="0">
                <a:latin typeface="Times New Roman" panose="02020603050405020304" pitchFamily="18" charset="0"/>
                <a:cs typeface="Times New Roman" panose="02020603050405020304" pitchFamily="18" charset="0"/>
              </a:rPr>
              <a:t>MAGNITUDE COMPARATOR</a:t>
            </a:r>
            <a:endParaRPr lang="en-IN" sz="3600" dirty="0">
              <a:latin typeface="Times New Roman" panose="02020603050405020304" pitchFamily="18" charset="0"/>
              <a:cs typeface="Times New Roman" panose="02020603050405020304" pitchFamily="18" charset="0"/>
            </a:endParaRPr>
          </a:p>
        </p:txBody>
      </p:sp>
      <p:graphicFrame>
        <p:nvGraphicFramePr>
          <p:cNvPr id="23" name="Table 23">
            <a:extLst>
              <a:ext uri="{FF2B5EF4-FFF2-40B4-BE49-F238E27FC236}">
                <a16:creationId xmlns:a16="http://schemas.microsoft.com/office/drawing/2014/main" id="{64E664DE-3AE5-464B-AB34-7BC5E8431957}"/>
              </a:ext>
            </a:extLst>
          </p:cNvPr>
          <p:cNvGraphicFramePr>
            <a:graphicFrameLocks noGrp="1"/>
          </p:cNvGraphicFramePr>
          <p:nvPr>
            <p:extLst>
              <p:ext uri="{D42A27DB-BD31-4B8C-83A1-F6EECF244321}">
                <p14:modId xmlns:p14="http://schemas.microsoft.com/office/powerpoint/2010/main" val="4108036072"/>
              </p:ext>
            </p:extLst>
          </p:nvPr>
        </p:nvGraphicFramePr>
        <p:xfrm>
          <a:off x="7924800" y="4358312"/>
          <a:ext cx="496638" cy="427048"/>
        </p:xfrm>
        <a:graphic>
          <a:graphicData uri="http://schemas.openxmlformats.org/drawingml/2006/table">
            <a:tbl>
              <a:tblPr firstRow="1" bandRow="1">
                <a:tableStyleId>{5C22544A-7EE6-4342-B048-85BDC9FD1C3A}</a:tableStyleId>
              </a:tblPr>
              <a:tblGrid>
                <a:gridCol w="496638">
                  <a:extLst>
                    <a:ext uri="{9D8B030D-6E8A-4147-A177-3AD203B41FA5}">
                      <a16:colId xmlns:a16="http://schemas.microsoft.com/office/drawing/2014/main" val="510452222"/>
                    </a:ext>
                  </a:extLst>
                </a:gridCol>
              </a:tblGrid>
              <a:tr h="427048">
                <a:tc>
                  <a:txBody>
                    <a:bodyPr/>
                    <a:lstStyle/>
                    <a:p>
                      <a:endParaRPr lang="en-IN" dirty="0"/>
                    </a:p>
                  </a:txBody>
                  <a:tcPr>
                    <a:solidFill>
                      <a:schemeClr val="bg1"/>
                    </a:solidFill>
                  </a:tcPr>
                </a:tc>
                <a:extLst>
                  <a:ext uri="{0D108BD9-81ED-4DB2-BD59-A6C34878D82A}">
                    <a16:rowId xmlns:a16="http://schemas.microsoft.com/office/drawing/2014/main" val="1260027739"/>
                  </a:ext>
                </a:extLst>
              </a:tr>
            </a:tbl>
          </a:graphicData>
        </a:graphic>
      </p:graphicFrame>
      <p:sp>
        <p:nvSpPr>
          <p:cNvPr id="25" name="Rectangle 24">
            <a:extLst>
              <a:ext uri="{FF2B5EF4-FFF2-40B4-BE49-F238E27FC236}">
                <a16:creationId xmlns:a16="http://schemas.microsoft.com/office/drawing/2014/main" id="{E913585E-01FD-4F89-8C2E-1963AB790FE6}"/>
              </a:ext>
            </a:extLst>
          </p:cNvPr>
          <p:cNvSpPr/>
          <p:nvPr/>
        </p:nvSpPr>
        <p:spPr>
          <a:xfrm>
            <a:off x="689119" y="1316534"/>
            <a:ext cx="3172920" cy="417422"/>
          </a:xfrm>
          <a:prstGeom prst="rect">
            <a:avLst/>
          </a:prstGeom>
        </p:spPr>
        <p:txBody>
          <a:bodyPr wrap="none">
            <a:spAutoFit/>
          </a:bodyPr>
          <a:lstStyle/>
          <a:p>
            <a:pPr algn="just">
              <a:lnSpc>
                <a:spcPct val="150000"/>
              </a:lnSpc>
              <a:spcAft>
                <a:spcPts val="1950"/>
              </a:spcAft>
            </a:pPr>
            <a:r>
              <a:rPr lang="en-IN" sz="1600" b="1" dirty="0">
                <a:solidFill>
                  <a:srgbClr val="000000"/>
                </a:solidFill>
                <a:latin typeface="Times New Roman" panose="02020603050405020304" pitchFamily="18" charset="0"/>
                <a:ea typeface="Times New Roman" panose="02020603050405020304" pitchFamily="18" charset="0"/>
              </a:rPr>
              <a:t>Truth table for 1 Bit Comparator:</a:t>
            </a:r>
            <a:endParaRPr lang="en-IN" sz="1600" dirty="0">
              <a:effectLst/>
              <a:latin typeface="Times New Roman" panose="02020603050405020304" pitchFamily="18" charset="0"/>
              <a:ea typeface="Times New Roman" panose="02020603050405020304" pitchFamily="18" charset="0"/>
            </a:endParaRPr>
          </a:p>
        </p:txBody>
      </p:sp>
      <p:sp>
        <p:nvSpPr>
          <p:cNvPr id="26" name="Rectangle 25">
            <a:extLst>
              <a:ext uri="{FF2B5EF4-FFF2-40B4-BE49-F238E27FC236}">
                <a16:creationId xmlns:a16="http://schemas.microsoft.com/office/drawing/2014/main" id="{6EEBD1CA-97CD-4D24-9A86-67529977F73C}"/>
              </a:ext>
            </a:extLst>
          </p:cNvPr>
          <p:cNvSpPr/>
          <p:nvPr/>
        </p:nvSpPr>
        <p:spPr>
          <a:xfrm>
            <a:off x="564287" y="3468103"/>
            <a:ext cx="4572000" cy="1802032"/>
          </a:xfrm>
          <a:prstGeom prst="rect">
            <a:avLst/>
          </a:prstGeom>
        </p:spPr>
        <p:txBody>
          <a:bodyPr>
            <a:spAutoFit/>
          </a:bodyPr>
          <a:lstStyle/>
          <a:p>
            <a:pPr algn="just">
              <a:lnSpc>
                <a:spcPct val="150000"/>
              </a:lnSpc>
              <a:spcAft>
                <a:spcPts val="1950"/>
              </a:spcAft>
            </a:pPr>
            <a:r>
              <a:rPr lang="en-IN" b="1" dirty="0">
                <a:solidFill>
                  <a:srgbClr val="000000"/>
                </a:solidFill>
                <a:latin typeface="Times New Roman" panose="02020603050405020304" pitchFamily="18" charset="0"/>
                <a:ea typeface="Times New Roman" panose="02020603050405020304" pitchFamily="18" charset="0"/>
              </a:rPr>
              <a:t>Y</a:t>
            </a:r>
            <a:r>
              <a:rPr lang="en-IN" b="1" baseline="-25000" dirty="0">
                <a:solidFill>
                  <a:srgbClr val="000000"/>
                </a:solidFill>
                <a:latin typeface="Times New Roman" panose="02020603050405020304" pitchFamily="18" charset="0"/>
                <a:ea typeface="Times New Roman" panose="02020603050405020304" pitchFamily="18" charset="0"/>
              </a:rPr>
              <a:t>A&gt;B</a:t>
            </a:r>
            <a:r>
              <a:rPr lang="en-IN" b="1" dirty="0">
                <a:solidFill>
                  <a:srgbClr val="000000"/>
                </a:solidFill>
                <a:latin typeface="Times New Roman" panose="02020603050405020304" pitchFamily="18" charset="0"/>
                <a:ea typeface="Times New Roman" panose="02020603050405020304" pitchFamily="18" charset="0"/>
              </a:rPr>
              <a:t>=A.B</a:t>
            </a:r>
            <a:endParaRPr lang="en-IN" sz="1600" dirty="0">
              <a:latin typeface="Times New Roman" panose="02020603050405020304" pitchFamily="18" charset="0"/>
              <a:ea typeface="Times New Roman" panose="02020603050405020304" pitchFamily="18" charset="0"/>
            </a:endParaRPr>
          </a:p>
          <a:p>
            <a:pPr algn="just">
              <a:lnSpc>
                <a:spcPct val="150000"/>
              </a:lnSpc>
              <a:spcAft>
                <a:spcPts val="1950"/>
              </a:spcAft>
            </a:pPr>
            <a:r>
              <a:rPr lang="en-IN" b="1" dirty="0">
                <a:solidFill>
                  <a:srgbClr val="000000"/>
                </a:solidFill>
                <a:latin typeface="Times New Roman" panose="02020603050405020304" pitchFamily="18" charset="0"/>
                <a:ea typeface="Times New Roman" panose="02020603050405020304" pitchFamily="18" charset="0"/>
              </a:rPr>
              <a:t>Y</a:t>
            </a:r>
            <a:r>
              <a:rPr lang="en-IN" b="1" baseline="-25000" dirty="0">
                <a:solidFill>
                  <a:srgbClr val="000000"/>
                </a:solidFill>
                <a:latin typeface="Times New Roman" panose="02020603050405020304" pitchFamily="18" charset="0"/>
                <a:ea typeface="Times New Roman" panose="02020603050405020304" pitchFamily="18" charset="0"/>
              </a:rPr>
              <a:t>A&lt;B</a:t>
            </a:r>
            <a:r>
              <a:rPr lang="en-IN" b="1" dirty="0">
                <a:solidFill>
                  <a:srgbClr val="000000"/>
                </a:solidFill>
                <a:latin typeface="Times New Roman" panose="02020603050405020304" pitchFamily="18" charset="0"/>
                <a:ea typeface="Times New Roman" panose="02020603050405020304" pitchFamily="18" charset="0"/>
              </a:rPr>
              <a:t>=A</a:t>
            </a:r>
            <a:r>
              <a:rPr lang="en-IN" b="1" baseline="30000" dirty="0">
                <a:solidFill>
                  <a:srgbClr val="000000"/>
                </a:solidFill>
                <a:latin typeface="Times New Roman" panose="02020603050405020304" pitchFamily="18" charset="0"/>
                <a:ea typeface="Times New Roman" panose="02020603050405020304" pitchFamily="18" charset="0"/>
              </a:rPr>
              <a:t>1</a:t>
            </a:r>
            <a:r>
              <a:rPr lang="en-IN" b="1" dirty="0">
                <a:solidFill>
                  <a:srgbClr val="000000"/>
                </a:solidFill>
                <a:latin typeface="Times New Roman" panose="02020603050405020304" pitchFamily="18" charset="0"/>
                <a:ea typeface="Times New Roman" panose="02020603050405020304" pitchFamily="18" charset="0"/>
              </a:rPr>
              <a:t>.B</a:t>
            </a:r>
            <a:endParaRPr lang="en-IN" sz="1600" dirty="0">
              <a:latin typeface="Times New Roman" panose="02020603050405020304" pitchFamily="18" charset="0"/>
              <a:ea typeface="Times New Roman" panose="02020603050405020304" pitchFamily="18" charset="0"/>
            </a:endParaRPr>
          </a:p>
          <a:p>
            <a:pPr algn="just">
              <a:lnSpc>
                <a:spcPct val="150000"/>
              </a:lnSpc>
              <a:spcAft>
                <a:spcPts val="1950"/>
              </a:spcAft>
            </a:pPr>
            <a:r>
              <a:rPr lang="en-IN" b="1" dirty="0">
                <a:solidFill>
                  <a:srgbClr val="000000"/>
                </a:solidFill>
                <a:latin typeface="Times New Roman" panose="02020603050405020304" pitchFamily="18" charset="0"/>
                <a:ea typeface="Times New Roman" panose="02020603050405020304" pitchFamily="18" charset="0"/>
              </a:rPr>
              <a:t>Y</a:t>
            </a:r>
            <a:r>
              <a:rPr lang="en-IN" b="1" baseline="-25000" dirty="0">
                <a:solidFill>
                  <a:srgbClr val="000000"/>
                </a:solidFill>
                <a:latin typeface="Times New Roman" panose="02020603050405020304" pitchFamily="18" charset="0"/>
                <a:ea typeface="Times New Roman" panose="02020603050405020304" pitchFamily="18" charset="0"/>
              </a:rPr>
              <a:t>A=B</a:t>
            </a:r>
            <a:r>
              <a:rPr lang="en-IN" b="1" dirty="0">
                <a:solidFill>
                  <a:srgbClr val="000000"/>
                </a:solidFill>
                <a:latin typeface="Times New Roman" panose="02020603050405020304" pitchFamily="18" charset="0"/>
                <a:ea typeface="Times New Roman" panose="02020603050405020304" pitchFamily="18" charset="0"/>
              </a:rPr>
              <a:t>=A</a:t>
            </a:r>
            <a:r>
              <a:rPr lang="en-IN" b="1" baseline="30000" dirty="0">
                <a:solidFill>
                  <a:srgbClr val="000000"/>
                </a:solidFill>
                <a:latin typeface="Times New Roman" panose="02020603050405020304" pitchFamily="18" charset="0"/>
                <a:ea typeface="Times New Roman" panose="02020603050405020304" pitchFamily="18" charset="0"/>
              </a:rPr>
              <a:t>1</a:t>
            </a:r>
            <a:r>
              <a:rPr lang="en-IN" b="1" dirty="0">
                <a:solidFill>
                  <a:srgbClr val="000000"/>
                </a:solidFill>
                <a:latin typeface="Times New Roman" panose="02020603050405020304" pitchFamily="18" charset="0"/>
                <a:ea typeface="Times New Roman" panose="02020603050405020304" pitchFamily="18" charset="0"/>
              </a:rPr>
              <a:t>.B</a:t>
            </a:r>
            <a:r>
              <a:rPr lang="en-IN" b="1" baseline="30000" dirty="0">
                <a:solidFill>
                  <a:srgbClr val="000000"/>
                </a:solidFill>
                <a:latin typeface="Times New Roman" panose="02020603050405020304" pitchFamily="18" charset="0"/>
                <a:ea typeface="Times New Roman" panose="02020603050405020304" pitchFamily="18" charset="0"/>
              </a:rPr>
              <a:t>1</a:t>
            </a:r>
            <a:r>
              <a:rPr lang="en-IN" b="1" dirty="0">
                <a:solidFill>
                  <a:srgbClr val="000000"/>
                </a:solidFill>
                <a:latin typeface="Times New Roman" panose="02020603050405020304" pitchFamily="18" charset="0"/>
                <a:ea typeface="Times New Roman" panose="02020603050405020304" pitchFamily="18" charset="0"/>
              </a:rPr>
              <a:t> + A.B</a:t>
            </a:r>
            <a:endParaRPr lang="en-IN" sz="16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815362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C3585D2-5F20-4255-B782-90EFC932FC2F}"/>
              </a:ext>
            </a:extLst>
          </p:cNvPr>
          <p:cNvSpPr>
            <a:spLocks noGrp="1"/>
          </p:cNvSpPr>
          <p:nvPr>
            <p:ph type="dt" sz="half" idx="10"/>
          </p:nvPr>
        </p:nvSpPr>
        <p:spPr/>
        <p:txBody>
          <a:bodyPr/>
          <a:lstStyle/>
          <a:p>
            <a:fld id="{92422BA1-F8AF-4E89-80D9-C11FC804F38A}" type="datetime1">
              <a:rPr lang="en-US" smtClean="0"/>
              <a:t>12/31/2019</a:t>
            </a:fld>
            <a:endParaRPr lang="en-US"/>
          </a:p>
        </p:txBody>
      </p:sp>
      <p:sp>
        <p:nvSpPr>
          <p:cNvPr id="3" name="Footer Placeholder 2">
            <a:extLst>
              <a:ext uri="{FF2B5EF4-FFF2-40B4-BE49-F238E27FC236}">
                <a16:creationId xmlns:a16="http://schemas.microsoft.com/office/drawing/2014/main" id="{89AA707F-5BE2-4AB3-A481-96308437AAD3}"/>
              </a:ext>
            </a:extLst>
          </p:cNvPr>
          <p:cNvSpPr>
            <a:spLocks noGrp="1"/>
          </p:cNvSpPr>
          <p:nvPr>
            <p:ph type="ftr" sz="quarter" idx="11"/>
          </p:nvPr>
        </p:nvSpPr>
        <p:spPr/>
        <p:txBody>
          <a:bodyPr/>
          <a:lstStyle/>
          <a:p>
            <a:r>
              <a:rPr lang="en-US"/>
              <a:t>SOLAR TRACKING AND HARVESTING SYSTEM</a:t>
            </a:r>
          </a:p>
        </p:txBody>
      </p:sp>
      <p:sp>
        <p:nvSpPr>
          <p:cNvPr id="4" name="Slide Number Placeholder 3">
            <a:extLst>
              <a:ext uri="{FF2B5EF4-FFF2-40B4-BE49-F238E27FC236}">
                <a16:creationId xmlns:a16="http://schemas.microsoft.com/office/drawing/2014/main" id="{93F0A7B5-BA99-48ED-A52E-3CE348548FAB}"/>
              </a:ext>
            </a:extLst>
          </p:cNvPr>
          <p:cNvSpPr>
            <a:spLocks noGrp="1"/>
          </p:cNvSpPr>
          <p:nvPr>
            <p:ph type="sldNum" sz="quarter" idx="12"/>
          </p:nvPr>
        </p:nvSpPr>
        <p:spPr/>
        <p:txBody>
          <a:bodyPr/>
          <a:lstStyle/>
          <a:p>
            <a:fld id="{B6F15528-21DE-4FAA-801E-634DDDAF4B2B}" type="slidenum">
              <a:rPr lang="en-US" smtClean="0"/>
              <a:pPr/>
              <a:t>13</a:t>
            </a:fld>
            <a:endParaRPr lang="en-US"/>
          </a:p>
        </p:txBody>
      </p:sp>
      <p:sp>
        <p:nvSpPr>
          <p:cNvPr id="5" name="Rectangle 4">
            <a:extLst>
              <a:ext uri="{FF2B5EF4-FFF2-40B4-BE49-F238E27FC236}">
                <a16:creationId xmlns:a16="http://schemas.microsoft.com/office/drawing/2014/main" id="{9BF4CBB5-FE4A-4415-82EF-FC2BA9402A48}"/>
              </a:ext>
            </a:extLst>
          </p:cNvPr>
          <p:cNvSpPr/>
          <p:nvPr/>
        </p:nvSpPr>
        <p:spPr>
          <a:xfrm>
            <a:off x="453928" y="428586"/>
            <a:ext cx="4499812" cy="986360"/>
          </a:xfrm>
          <a:prstGeom prst="rect">
            <a:avLst/>
          </a:prstGeom>
        </p:spPr>
        <p:txBody>
          <a:bodyPr wrap="square">
            <a:spAutoFit/>
          </a:bodyPr>
          <a:lstStyle/>
          <a:p>
            <a:pPr algn="just">
              <a:lnSpc>
                <a:spcPct val="150000"/>
              </a:lnSpc>
              <a:spcAft>
                <a:spcPts val="1950"/>
              </a:spcAft>
            </a:pPr>
            <a:r>
              <a:rPr lang="en-IN" sz="4400" b="1" baseline="30000" dirty="0">
                <a:solidFill>
                  <a:srgbClr val="000000"/>
                </a:solidFill>
                <a:latin typeface="Times New Roman" panose="02020603050405020304" pitchFamily="18" charset="0"/>
                <a:ea typeface="Times New Roman" panose="02020603050405020304" pitchFamily="18" charset="0"/>
              </a:rPr>
              <a:t>MOTOR DRIVER L293D</a:t>
            </a:r>
            <a:endParaRPr lang="en-IN" sz="4400" dirty="0">
              <a:effectLst/>
              <a:latin typeface="Times New Roman" panose="02020603050405020304" pitchFamily="18" charset="0"/>
              <a:ea typeface="Times New Roman" panose="02020603050405020304" pitchFamily="18" charset="0"/>
            </a:endParaRPr>
          </a:p>
        </p:txBody>
      </p:sp>
      <p:sp>
        <p:nvSpPr>
          <p:cNvPr id="6" name="Rectangle 5">
            <a:extLst>
              <a:ext uri="{FF2B5EF4-FFF2-40B4-BE49-F238E27FC236}">
                <a16:creationId xmlns:a16="http://schemas.microsoft.com/office/drawing/2014/main" id="{80AA12B4-D509-44D3-B57C-D32ED51E5A52}"/>
              </a:ext>
            </a:extLst>
          </p:cNvPr>
          <p:cNvSpPr/>
          <p:nvPr/>
        </p:nvSpPr>
        <p:spPr>
          <a:xfrm>
            <a:off x="453188" y="1524000"/>
            <a:ext cx="3433012" cy="4493538"/>
          </a:xfrm>
          <a:prstGeom prst="rect">
            <a:avLst/>
          </a:prstGeom>
        </p:spPr>
        <p:txBody>
          <a:bodyPr wrap="square">
            <a:spAutoFit/>
          </a:bodyPr>
          <a:lstStyle/>
          <a:p>
            <a:r>
              <a:rPr lang="en-IN" sz="2600" dirty="0">
                <a:solidFill>
                  <a:srgbClr val="454545"/>
                </a:solidFill>
                <a:latin typeface="Franklin Gothic Book" panose="020B0503020102020204" pitchFamily="34" charset="0"/>
                <a:ea typeface="Times New Roman" panose="02020603050405020304" pitchFamily="18" charset="0"/>
                <a:cs typeface="Times New Roman" panose="02020603050405020304" pitchFamily="18" charset="0"/>
              </a:rPr>
              <a:t>L293D is a typical Motor driver or Motor Driver IC which allows DC motor to drive on either direction.L293D is a 16-pin IC which can control a set of two DC motors simultaneously in any direction.</a:t>
            </a:r>
            <a:endParaRPr lang="en-IN" sz="2600" dirty="0"/>
          </a:p>
          <a:p>
            <a:endParaRPr lang="en-IN" sz="2600" dirty="0"/>
          </a:p>
        </p:txBody>
      </p:sp>
      <p:pic>
        <p:nvPicPr>
          <p:cNvPr id="3074" name="Picture 2" descr="Image result for l293d motor driver">
            <a:extLst>
              <a:ext uri="{FF2B5EF4-FFF2-40B4-BE49-F238E27FC236}">
                <a16:creationId xmlns:a16="http://schemas.microsoft.com/office/drawing/2014/main" id="{FD877B0D-0DF1-44B6-85F9-4B08AC6DDE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14800" y="1373566"/>
            <a:ext cx="4499812" cy="47498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69217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640D817-80CA-461A-8A58-F678F43D8BA4}"/>
              </a:ext>
            </a:extLst>
          </p:cNvPr>
          <p:cNvSpPr>
            <a:spLocks noGrp="1"/>
          </p:cNvSpPr>
          <p:nvPr>
            <p:ph type="dt" sz="half" idx="10"/>
          </p:nvPr>
        </p:nvSpPr>
        <p:spPr/>
        <p:txBody>
          <a:bodyPr/>
          <a:lstStyle/>
          <a:p>
            <a:fld id="{92422BA1-F8AF-4E89-80D9-C11FC804F38A}" type="datetime1">
              <a:rPr lang="en-US" smtClean="0"/>
              <a:t>12/31/2019</a:t>
            </a:fld>
            <a:endParaRPr lang="en-US"/>
          </a:p>
        </p:txBody>
      </p:sp>
      <p:sp>
        <p:nvSpPr>
          <p:cNvPr id="3" name="Footer Placeholder 2">
            <a:extLst>
              <a:ext uri="{FF2B5EF4-FFF2-40B4-BE49-F238E27FC236}">
                <a16:creationId xmlns:a16="http://schemas.microsoft.com/office/drawing/2014/main" id="{4A4A7B3C-1F5E-4571-85C4-21C8A0AD60FD}"/>
              </a:ext>
            </a:extLst>
          </p:cNvPr>
          <p:cNvSpPr>
            <a:spLocks noGrp="1"/>
          </p:cNvSpPr>
          <p:nvPr>
            <p:ph type="ftr" sz="quarter" idx="11"/>
          </p:nvPr>
        </p:nvSpPr>
        <p:spPr/>
        <p:txBody>
          <a:bodyPr/>
          <a:lstStyle/>
          <a:p>
            <a:r>
              <a:rPr lang="en-US"/>
              <a:t>SOLAR TRACKING AND HARVESTING SYSTEM</a:t>
            </a:r>
          </a:p>
        </p:txBody>
      </p:sp>
      <p:sp>
        <p:nvSpPr>
          <p:cNvPr id="4" name="Slide Number Placeholder 3">
            <a:extLst>
              <a:ext uri="{FF2B5EF4-FFF2-40B4-BE49-F238E27FC236}">
                <a16:creationId xmlns:a16="http://schemas.microsoft.com/office/drawing/2014/main" id="{693EE9F7-471D-4A03-9E4B-C53EBCABAB60}"/>
              </a:ext>
            </a:extLst>
          </p:cNvPr>
          <p:cNvSpPr>
            <a:spLocks noGrp="1"/>
          </p:cNvSpPr>
          <p:nvPr>
            <p:ph type="sldNum" sz="quarter" idx="12"/>
          </p:nvPr>
        </p:nvSpPr>
        <p:spPr/>
        <p:txBody>
          <a:bodyPr/>
          <a:lstStyle/>
          <a:p>
            <a:fld id="{B6F15528-21DE-4FAA-801E-634DDDAF4B2B}" type="slidenum">
              <a:rPr lang="en-US" smtClean="0"/>
              <a:pPr/>
              <a:t>14</a:t>
            </a:fld>
            <a:endParaRPr lang="en-US"/>
          </a:p>
        </p:txBody>
      </p:sp>
      <p:pic>
        <p:nvPicPr>
          <p:cNvPr id="5" name="Picture 4">
            <a:extLst>
              <a:ext uri="{FF2B5EF4-FFF2-40B4-BE49-F238E27FC236}">
                <a16:creationId xmlns:a16="http://schemas.microsoft.com/office/drawing/2014/main" id="{6C487D44-C6F5-4A49-B715-202AF324A0B6}"/>
              </a:ext>
            </a:extLst>
          </p:cNvPr>
          <p:cNvPicPr>
            <a:picLocks noChangeAspect="1"/>
          </p:cNvPicPr>
          <p:nvPr/>
        </p:nvPicPr>
        <p:blipFill>
          <a:blip r:embed="rId2"/>
          <a:stretch>
            <a:fillRect/>
          </a:stretch>
        </p:blipFill>
        <p:spPr>
          <a:xfrm>
            <a:off x="685588" y="1295400"/>
            <a:ext cx="4877223" cy="4694327"/>
          </a:xfrm>
          <a:prstGeom prst="rect">
            <a:avLst/>
          </a:prstGeom>
        </p:spPr>
      </p:pic>
      <p:sp>
        <p:nvSpPr>
          <p:cNvPr id="6" name="TextBox 5">
            <a:extLst>
              <a:ext uri="{FF2B5EF4-FFF2-40B4-BE49-F238E27FC236}">
                <a16:creationId xmlns:a16="http://schemas.microsoft.com/office/drawing/2014/main" id="{121956D8-3C6D-4260-96C5-8FFFE7BE47EF}"/>
              </a:ext>
            </a:extLst>
          </p:cNvPr>
          <p:cNvSpPr txBox="1"/>
          <p:nvPr/>
        </p:nvSpPr>
        <p:spPr>
          <a:xfrm>
            <a:off x="2590800" y="641866"/>
            <a:ext cx="4419600" cy="492443"/>
          </a:xfrm>
          <a:prstGeom prst="rect">
            <a:avLst/>
          </a:prstGeom>
          <a:noFill/>
        </p:spPr>
        <p:txBody>
          <a:bodyPr wrap="square" rtlCol="0">
            <a:spAutoFit/>
          </a:bodyPr>
          <a:lstStyle/>
          <a:p>
            <a:r>
              <a:rPr lang="en-IN" sz="2600" b="1" dirty="0"/>
              <a:t>H-Bridge</a:t>
            </a:r>
          </a:p>
        </p:txBody>
      </p:sp>
      <p:pic>
        <p:nvPicPr>
          <p:cNvPr id="7" name="Picture 6">
            <a:extLst>
              <a:ext uri="{FF2B5EF4-FFF2-40B4-BE49-F238E27FC236}">
                <a16:creationId xmlns:a16="http://schemas.microsoft.com/office/drawing/2014/main" id="{8C9F8974-D2B9-4B93-880C-1F9DB3259EAF}"/>
              </a:ext>
            </a:extLst>
          </p:cNvPr>
          <p:cNvPicPr>
            <a:picLocks noChangeAspect="1"/>
          </p:cNvPicPr>
          <p:nvPr/>
        </p:nvPicPr>
        <p:blipFill>
          <a:blip r:embed="rId3"/>
          <a:stretch>
            <a:fillRect/>
          </a:stretch>
        </p:blipFill>
        <p:spPr>
          <a:xfrm>
            <a:off x="5802525" y="1817831"/>
            <a:ext cx="2415749" cy="2903472"/>
          </a:xfrm>
          <a:prstGeom prst="rect">
            <a:avLst/>
          </a:prstGeom>
        </p:spPr>
      </p:pic>
    </p:spTree>
    <p:extLst>
      <p:ext uri="{BB962C8B-B14F-4D97-AF65-F5344CB8AC3E}">
        <p14:creationId xmlns:p14="http://schemas.microsoft.com/office/powerpoint/2010/main" val="37440558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397A37A-49F3-4BF5-AB8C-372D02B0E74F}"/>
              </a:ext>
            </a:extLst>
          </p:cNvPr>
          <p:cNvSpPr>
            <a:spLocks noGrp="1"/>
          </p:cNvSpPr>
          <p:nvPr>
            <p:ph type="dt" sz="half" idx="10"/>
          </p:nvPr>
        </p:nvSpPr>
        <p:spPr/>
        <p:txBody>
          <a:bodyPr/>
          <a:lstStyle/>
          <a:p>
            <a:fld id="{92422BA1-F8AF-4E89-80D9-C11FC804F38A}" type="datetime1">
              <a:rPr lang="en-US" smtClean="0"/>
              <a:t>12/31/2019</a:t>
            </a:fld>
            <a:endParaRPr lang="en-US"/>
          </a:p>
        </p:txBody>
      </p:sp>
      <p:sp>
        <p:nvSpPr>
          <p:cNvPr id="3" name="Footer Placeholder 2">
            <a:extLst>
              <a:ext uri="{FF2B5EF4-FFF2-40B4-BE49-F238E27FC236}">
                <a16:creationId xmlns:a16="http://schemas.microsoft.com/office/drawing/2014/main" id="{8D2202BB-9A25-4462-B3EA-BE448DE24C71}"/>
              </a:ext>
            </a:extLst>
          </p:cNvPr>
          <p:cNvSpPr>
            <a:spLocks noGrp="1"/>
          </p:cNvSpPr>
          <p:nvPr>
            <p:ph type="ftr" sz="quarter" idx="11"/>
          </p:nvPr>
        </p:nvSpPr>
        <p:spPr/>
        <p:txBody>
          <a:bodyPr/>
          <a:lstStyle/>
          <a:p>
            <a:r>
              <a:rPr lang="en-US"/>
              <a:t>SOLAR TRACKING AND HARVESTING SYSTEM</a:t>
            </a:r>
          </a:p>
        </p:txBody>
      </p:sp>
      <p:sp>
        <p:nvSpPr>
          <p:cNvPr id="4" name="Slide Number Placeholder 3">
            <a:extLst>
              <a:ext uri="{FF2B5EF4-FFF2-40B4-BE49-F238E27FC236}">
                <a16:creationId xmlns:a16="http://schemas.microsoft.com/office/drawing/2014/main" id="{1445A7DA-BBE1-4C45-B472-1CCAB68DE8B4}"/>
              </a:ext>
            </a:extLst>
          </p:cNvPr>
          <p:cNvSpPr>
            <a:spLocks noGrp="1"/>
          </p:cNvSpPr>
          <p:nvPr>
            <p:ph type="sldNum" sz="quarter" idx="12"/>
          </p:nvPr>
        </p:nvSpPr>
        <p:spPr/>
        <p:txBody>
          <a:bodyPr/>
          <a:lstStyle/>
          <a:p>
            <a:fld id="{B6F15528-21DE-4FAA-801E-634DDDAF4B2B}" type="slidenum">
              <a:rPr lang="en-US" smtClean="0"/>
              <a:pPr/>
              <a:t>15</a:t>
            </a:fld>
            <a:endParaRPr lang="en-US"/>
          </a:p>
        </p:txBody>
      </p:sp>
      <p:sp>
        <p:nvSpPr>
          <p:cNvPr id="5" name="TextBox 4">
            <a:extLst>
              <a:ext uri="{FF2B5EF4-FFF2-40B4-BE49-F238E27FC236}">
                <a16:creationId xmlns:a16="http://schemas.microsoft.com/office/drawing/2014/main" id="{57FF51D7-18C8-4123-902A-3E4F2691CFA7}"/>
              </a:ext>
            </a:extLst>
          </p:cNvPr>
          <p:cNvSpPr txBox="1"/>
          <p:nvPr/>
        </p:nvSpPr>
        <p:spPr>
          <a:xfrm>
            <a:off x="5118717" y="1310330"/>
            <a:ext cx="3796683" cy="4093428"/>
          </a:xfrm>
          <a:prstGeom prst="rect">
            <a:avLst/>
          </a:prstGeom>
          <a:noFill/>
        </p:spPr>
        <p:txBody>
          <a:bodyPr wrap="square" rtlCol="0">
            <a:spAutoFit/>
          </a:bodyPr>
          <a:lstStyle/>
          <a:p>
            <a:r>
              <a:rPr lang="en-US" sz="2600" dirty="0"/>
              <a:t>A </a:t>
            </a:r>
            <a:r>
              <a:rPr lang="en-US" sz="2600" b="1" dirty="0"/>
              <a:t>transistor</a:t>
            </a:r>
            <a:r>
              <a:rPr lang="en-US" sz="2600" dirty="0"/>
              <a:t> is a semiconductor device used to amplify or switch electronic signals and electrical power. It is composed of semiconductor material usually with at least three terminals for connection to an external circuit.</a:t>
            </a:r>
            <a:endParaRPr lang="en-IN" sz="2600" dirty="0"/>
          </a:p>
        </p:txBody>
      </p:sp>
      <p:pic>
        <p:nvPicPr>
          <p:cNvPr id="6" name="Picture 5">
            <a:extLst>
              <a:ext uri="{FF2B5EF4-FFF2-40B4-BE49-F238E27FC236}">
                <a16:creationId xmlns:a16="http://schemas.microsoft.com/office/drawing/2014/main" id="{F29D2AA5-F58F-4EF4-95D1-99AE9AA3069B}"/>
              </a:ext>
            </a:extLst>
          </p:cNvPr>
          <p:cNvPicPr>
            <a:picLocks noChangeAspect="1"/>
          </p:cNvPicPr>
          <p:nvPr/>
        </p:nvPicPr>
        <p:blipFill>
          <a:blip r:embed="rId2"/>
          <a:stretch>
            <a:fillRect/>
          </a:stretch>
        </p:blipFill>
        <p:spPr>
          <a:xfrm>
            <a:off x="457200" y="1568503"/>
            <a:ext cx="4585317" cy="3438988"/>
          </a:xfrm>
          <a:prstGeom prst="rect">
            <a:avLst/>
          </a:prstGeom>
        </p:spPr>
      </p:pic>
      <p:sp>
        <p:nvSpPr>
          <p:cNvPr id="8" name="TextBox 7">
            <a:extLst>
              <a:ext uri="{FF2B5EF4-FFF2-40B4-BE49-F238E27FC236}">
                <a16:creationId xmlns:a16="http://schemas.microsoft.com/office/drawing/2014/main" id="{A340A3E0-4B09-4FE2-83BD-A0BACAC062BB}"/>
              </a:ext>
            </a:extLst>
          </p:cNvPr>
          <p:cNvSpPr txBox="1"/>
          <p:nvPr/>
        </p:nvSpPr>
        <p:spPr>
          <a:xfrm>
            <a:off x="1684538" y="5070792"/>
            <a:ext cx="2895600" cy="369332"/>
          </a:xfrm>
          <a:prstGeom prst="rect">
            <a:avLst/>
          </a:prstGeom>
          <a:noFill/>
        </p:spPr>
        <p:txBody>
          <a:bodyPr wrap="square" rtlCol="0">
            <a:spAutoFit/>
          </a:bodyPr>
          <a:lstStyle/>
          <a:p>
            <a:r>
              <a:rPr lang="en-IN" dirty="0"/>
              <a:t>FIG: BC107 (NPN) Transistor</a:t>
            </a:r>
          </a:p>
        </p:txBody>
      </p:sp>
      <p:sp>
        <p:nvSpPr>
          <p:cNvPr id="9" name="TextBox 8">
            <a:extLst>
              <a:ext uri="{FF2B5EF4-FFF2-40B4-BE49-F238E27FC236}">
                <a16:creationId xmlns:a16="http://schemas.microsoft.com/office/drawing/2014/main" id="{2331F713-5B49-4426-A9F6-25ADB44B6A10}"/>
              </a:ext>
            </a:extLst>
          </p:cNvPr>
          <p:cNvSpPr txBox="1"/>
          <p:nvPr/>
        </p:nvSpPr>
        <p:spPr>
          <a:xfrm>
            <a:off x="609600" y="445876"/>
            <a:ext cx="4433906" cy="646331"/>
          </a:xfrm>
          <a:prstGeom prst="rect">
            <a:avLst/>
          </a:prstGeom>
          <a:noFill/>
        </p:spPr>
        <p:txBody>
          <a:bodyPr wrap="none" rtlCol="0">
            <a:spAutoFit/>
          </a:bodyPr>
          <a:lstStyle/>
          <a:p>
            <a:r>
              <a:rPr lang="en-IN" sz="3600" b="1" dirty="0">
                <a:latin typeface="Times New Roman" panose="02020603050405020304" pitchFamily="18" charset="0"/>
                <a:cs typeface="Times New Roman" panose="02020603050405020304" pitchFamily="18" charset="0"/>
              </a:rPr>
              <a:t>TRANSISTOR(NPN)</a:t>
            </a:r>
          </a:p>
        </p:txBody>
      </p:sp>
    </p:spTree>
    <p:extLst>
      <p:ext uri="{BB962C8B-B14F-4D97-AF65-F5344CB8AC3E}">
        <p14:creationId xmlns:p14="http://schemas.microsoft.com/office/powerpoint/2010/main" val="8099977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E765184-A329-49E4-B404-F3BAC141C055}"/>
              </a:ext>
            </a:extLst>
          </p:cNvPr>
          <p:cNvSpPr>
            <a:spLocks noGrp="1"/>
          </p:cNvSpPr>
          <p:nvPr>
            <p:ph type="dt" sz="half" idx="10"/>
          </p:nvPr>
        </p:nvSpPr>
        <p:spPr/>
        <p:txBody>
          <a:bodyPr/>
          <a:lstStyle/>
          <a:p>
            <a:fld id="{92422BA1-F8AF-4E89-80D9-C11FC804F38A}" type="datetime1">
              <a:rPr lang="en-US" smtClean="0"/>
              <a:t>12/31/2019</a:t>
            </a:fld>
            <a:endParaRPr lang="en-US"/>
          </a:p>
        </p:txBody>
      </p:sp>
      <p:sp>
        <p:nvSpPr>
          <p:cNvPr id="3" name="Footer Placeholder 2">
            <a:extLst>
              <a:ext uri="{FF2B5EF4-FFF2-40B4-BE49-F238E27FC236}">
                <a16:creationId xmlns:a16="http://schemas.microsoft.com/office/drawing/2014/main" id="{2FB6B53E-0A10-4E4E-9B66-87D4B8B15735}"/>
              </a:ext>
            </a:extLst>
          </p:cNvPr>
          <p:cNvSpPr>
            <a:spLocks noGrp="1"/>
          </p:cNvSpPr>
          <p:nvPr>
            <p:ph type="ftr" sz="quarter" idx="11"/>
          </p:nvPr>
        </p:nvSpPr>
        <p:spPr/>
        <p:txBody>
          <a:bodyPr/>
          <a:lstStyle/>
          <a:p>
            <a:r>
              <a:rPr lang="en-US"/>
              <a:t>SOLAR TRACKING AND HARVESTING SYSTEM</a:t>
            </a:r>
          </a:p>
        </p:txBody>
      </p:sp>
      <p:sp>
        <p:nvSpPr>
          <p:cNvPr id="4" name="Slide Number Placeholder 3">
            <a:extLst>
              <a:ext uri="{FF2B5EF4-FFF2-40B4-BE49-F238E27FC236}">
                <a16:creationId xmlns:a16="http://schemas.microsoft.com/office/drawing/2014/main" id="{023E155C-268D-4244-922B-1DD9E9000888}"/>
              </a:ext>
            </a:extLst>
          </p:cNvPr>
          <p:cNvSpPr>
            <a:spLocks noGrp="1"/>
          </p:cNvSpPr>
          <p:nvPr>
            <p:ph type="sldNum" sz="quarter" idx="12"/>
          </p:nvPr>
        </p:nvSpPr>
        <p:spPr/>
        <p:txBody>
          <a:bodyPr/>
          <a:lstStyle/>
          <a:p>
            <a:fld id="{B6F15528-21DE-4FAA-801E-634DDDAF4B2B}" type="slidenum">
              <a:rPr lang="en-US" smtClean="0"/>
              <a:pPr/>
              <a:t>16</a:t>
            </a:fld>
            <a:endParaRPr lang="en-US"/>
          </a:p>
        </p:txBody>
      </p:sp>
      <p:pic>
        <p:nvPicPr>
          <p:cNvPr id="5" name="Picture 4" descr="BJT structure in cut-off region">
            <a:hlinkClick r:id="rId2"/>
            <a:extLst>
              <a:ext uri="{FF2B5EF4-FFF2-40B4-BE49-F238E27FC236}">
                <a16:creationId xmlns:a16="http://schemas.microsoft.com/office/drawing/2014/main" id="{7B953A53-9640-4A55-AE31-9D487437EB34}"/>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899920" y="821764"/>
            <a:ext cx="5039360" cy="2396490"/>
          </a:xfrm>
          <a:prstGeom prst="rect">
            <a:avLst/>
          </a:prstGeom>
          <a:noFill/>
          <a:ln>
            <a:noFill/>
          </a:ln>
        </p:spPr>
      </p:pic>
      <p:pic>
        <p:nvPicPr>
          <p:cNvPr id="6" name="Picture 5">
            <a:extLst>
              <a:ext uri="{FF2B5EF4-FFF2-40B4-BE49-F238E27FC236}">
                <a16:creationId xmlns:a16="http://schemas.microsoft.com/office/drawing/2014/main" id="{0F3737A5-9855-4C00-BB1D-9EC0FC4ABCE4}"/>
              </a:ext>
            </a:extLst>
          </p:cNvPr>
          <p:cNvPicPr>
            <a:picLocks noChangeAspect="1"/>
          </p:cNvPicPr>
          <p:nvPr/>
        </p:nvPicPr>
        <p:blipFill>
          <a:blip r:embed="rId4"/>
          <a:stretch>
            <a:fillRect/>
          </a:stretch>
        </p:blipFill>
        <p:spPr>
          <a:xfrm>
            <a:off x="1600200" y="3142426"/>
            <a:ext cx="6127011" cy="2901948"/>
          </a:xfrm>
          <a:prstGeom prst="rect">
            <a:avLst/>
          </a:prstGeom>
        </p:spPr>
      </p:pic>
      <p:sp>
        <p:nvSpPr>
          <p:cNvPr id="7" name="TextBox 6">
            <a:extLst>
              <a:ext uri="{FF2B5EF4-FFF2-40B4-BE49-F238E27FC236}">
                <a16:creationId xmlns:a16="http://schemas.microsoft.com/office/drawing/2014/main" id="{A3900C59-499A-4D7F-B597-2B52FE627A12}"/>
              </a:ext>
            </a:extLst>
          </p:cNvPr>
          <p:cNvSpPr txBox="1"/>
          <p:nvPr/>
        </p:nvSpPr>
        <p:spPr>
          <a:xfrm>
            <a:off x="2743200" y="114085"/>
            <a:ext cx="4246227" cy="461665"/>
          </a:xfrm>
          <a:prstGeom prst="rect">
            <a:avLst/>
          </a:prstGeom>
          <a:noFill/>
        </p:spPr>
        <p:txBody>
          <a:bodyPr wrap="none" rtlCol="0">
            <a:spAutoFit/>
          </a:bodyPr>
          <a:lstStyle/>
          <a:p>
            <a:r>
              <a:rPr lang="en-IN" sz="2400" b="1" dirty="0">
                <a:latin typeface="Times New Roman" panose="02020603050405020304" pitchFamily="18" charset="0"/>
                <a:cs typeface="Times New Roman" panose="02020603050405020304" pitchFamily="18" charset="0"/>
              </a:rPr>
              <a:t>TRANSISTOR AS A SWITCH</a:t>
            </a:r>
          </a:p>
        </p:txBody>
      </p:sp>
    </p:spTree>
    <p:extLst>
      <p:ext uri="{BB962C8B-B14F-4D97-AF65-F5344CB8AC3E}">
        <p14:creationId xmlns:p14="http://schemas.microsoft.com/office/powerpoint/2010/main" val="31677478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DC0230D-210F-4391-9FAD-4AAAFE47E7DD}"/>
              </a:ext>
            </a:extLst>
          </p:cNvPr>
          <p:cNvSpPr>
            <a:spLocks noGrp="1"/>
          </p:cNvSpPr>
          <p:nvPr>
            <p:ph type="dt" sz="half" idx="10"/>
          </p:nvPr>
        </p:nvSpPr>
        <p:spPr/>
        <p:txBody>
          <a:bodyPr/>
          <a:lstStyle/>
          <a:p>
            <a:r>
              <a:rPr lang="en-US"/>
              <a:t>11/12/2019</a:t>
            </a:r>
          </a:p>
          <a:p>
            <a:endParaRPr lang="en-US"/>
          </a:p>
        </p:txBody>
      </p:sp>
      <p:sp>
        <p:nvSpPr>
          <p:cNvPr id="3" name="Footer Placeholder 2">
            <a:extLst>
              <a:ext uri="{FF2B5EF4-FFF2-40B4-BE49-F238E27FC236}">
                <a16:creationId xmlns:a16="http://schemas.microsoft.com/office/drawing/2014/main" id="{863130AA-57AD-4D45-AA69-75BE15495B37}"/>
              </a:ext>
            </a:extLst>
          </p:cNvPr>
          <p:cNvSpPr>
            <a:spLocks noGrp="1"/>
          </p:cNvSpPr>
          <p:nvPr>
            <p:ph type="ftr" sz="quarter" idx="11"/>
          </p:nvPr>
        </p:nvSpPr>
        <p:spPr>
          <a:xfrm>
            <a:off x="2958533" y="6402880"/>
            <a:ext cx="3061267" cy="318595"/>
          </a:xfrm>
        </p:spPr>
        <p:txBody>
          <a:bodyPr/>
          <a:lstStyle/>
          <a:p>
            <a:r>
              <a:rPr lang="en-US" dirty="0"/>
              <a:t>SINGLE AXIS SOLAR TRACKING SYSTEM</a:t>
            </a:r>
          </a:p>
          <a:p>
            <a:endParaRPr lang="en-US" dirty="0"/>
          </a:p>
        </p:txBody>
      </p:sp>
      <p:sp>
        <p:nvSpPr>
          <p:cNvPr id="4" name="Slide Number Placeholder 3">
            <a:extLst>
              <a:ext uri="{FF2B5EF4-FFF2-40B4-BE49-F238E27FC236}">
                <a16:creationId xmlns:a16="http://schemas.microsoft.com/office/drawing/2014/main" id="{A59BA43D-BF7B-417A-A429-869449F2B834}"/>
              </a:ext>
            </a:extLst>
          </p:cNvPr>
          <p:cNvSpPr>
            <a:spLocks noGrp="1"/>
          </p:cNvSpPr>
          <p:nvPr>
            <p:ph type="sldNum" sz="quarter" idx="12"/>
          </p:nvPr>
        </p:nvSpPr>
        <p:spPr/>
        <p:txBody>
          <a:bodyPr/>
          <a:lstStyle/>
          <a:p>
            <a:fld id="{B6F15528-21DE-4FAA-801E-634DDDAF4B2B}" type="slidenum">
              <a:rPr lang="en-US" smtClean="0"/>
              <a:pPr/>
              <a:t>17</a:t>
            </a:fld>
            <a:endParaRPr lang="en-US"/>
          </a:p>
        </p:txBody>
      </p:sp>
      <p:pic>
        <p:nvPicPr>
          <p:cNvPr id="5" name="Google Shape;116;p20">
            <a:extLst>
              <a:ext uri="{FF2B5EF4-FFF2-40B4-BE49-F238E27FC236}">
                <a16:creationId xmlns:a16="http://schemas.microsoft.com/office/drawing/2014/main" id="{7A3F62BC-A803-4B96-A738-DAAED0CF70E3}"/>
              </a:ext>
            </a:extLst>
          </p:cNvPr>
          <p:cNvPicPr preferRelativeResize="0"/>
          <p:nvPr/>
        </p:nvPicPr>
        <p:blipFill>
          <a:blip r:embed="rId2">
            <a:alphaModFix/>
          </a:blip>
          <a:stretch>
            <a:fillRect/>
          </a:stretch>
        </p:blipFill>
        <p:spPr>
          <a:xfrm>
            <a:off x="75564" y="1142702"/>
            <a:ext cx="9032876" cy="4971451"/>
          </a:xfrm>
          <a:prstGeom prst="rect">
            <a:avLst/>
          </a:prstGeom>
          <a:noFill/>
          <a:ln>
            <a:noFill/>
          </a:ln>
        </p:spPr>
      </p:pic>
      <p:sp>
        <p:nvSpPr>
          <p:cNvPr id="6" name="TextBox 5">
            <a:extLst>
              <a:ext uri="{FF2B5EF4-FFF2-40B4-BE49-F238E27FC236}">
                <a16:creationId xmlns:a16="http://schemas.microsoft.com/office/drawing/2014/main" id="{87339E85-21AB-4ECB-98BA-32A56DA6121F}"/>
              </a:ext>
            </a:extLst>
          </p:cNvPr>
          <p:cNvSpPr txBox="1"/>
          <p:nvPr/>
        </p:nvSpPr>
        <p:spPr>
          <a:xfrm>
            <a:off x="2958533" y="146685"/>
            <a:ext cx="3899467" cy="646331"/>
          </a:xfrm>
          <a:prstGeom prst="rect">
            <a:avLst/>
          </a:prstGeom>
          <a:noFill/>
        </p:spPr>
        <p:txBody>
          <a:bodyPr wrap="square" rtlCol="0">
            <a:spAutoFit/>
          </a:bodyPr>
          <a:lstStyle/>
          <a:p>
            <a:r>
              <a:rPr lang="en-IN" sz="3600" b="1"/>
              <a:t>CIRCUIT DIAGRAM</a:t>
            </a:r>
          </a:p>
        </p:txBody>
      </p:sp>
    </p:spTree>
    <p:extLst>
      <p:ext uri="{BB962C8B-B14F-4D97-AF65-F5344CB8AC3E}">
        <p14:creationId xmlns:p14="http://schemas.microsoft.com/office/powerpoint/2010/main" val="29179876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a:t>11/12/2019</a:t>
            </a:r>
          </a:p>
          <a:p>
            <a:endParaRPr lang="en-US" dirty="0"/>
          </a:p>
        </p:txBody>
      </p:sp>
      <p:sp>
        <p:nvSpPr>
          <p:cNvPr id="5" name="Footer Placeholder 4"/>
          <p:cNvSpPr>
            <a:spLocks noGrp="1"/>
          </p:cNvSpPr>
          <p:nvPr>
            <p:ph type="ftr" sz="quarter" idx="11"/>
          </p:nvPr>
        </p:nvSpPr>
        <p:spPr/>
        <p:txBody>
          <a:bodyPr/>
          <a:lstStyle/>
          <a:p>
            <a:r>
              <a:rPr lang="en-US" dirty="0"/>
              <a:t>SINGLE AXIS SOLAR TRACKING SYSTEM</a:t>
            </a:r>
          </a:p>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18</a:t>
            </a:fld>
            <a:r>
              <a:rPr lang="en-US" dirty="0"/>
              <a:t>/10</a:t>
            </a:r>
          </a:p>
        </p:txBody>
      </p:sp>
      <p:sp>
        <p:nvSpPr>
          <p:cNvPr id="2" name="Title 1"/>
          <p:cNvSpPr>
            <a:spLocks noGrp="1"/>
          </p:cNvSpPr>
          <p:nvPr>
            <p:ph type="title" idx="4294967295"/>
          </p:nvPr>
        </p:nvSpPr>
        <p:spPr>
          <a:xfrm>
            <a:off x="304800" y="381000"/>
            <a:ext cx="8229600" cy="639763"/>
          </a:xfrm>
        </p:spPr>
        <p:txBody>
          <a:bodyPr>
            <a:noAutofit/>
          </a:bodyPr>
          <a:lstStyle/>
          <a:p>
            <a:r>
              <a:rPr lang="en-IN" sz="3600" b="1">
                <a:latin typeface="+mn-lt"/>
              </a:rPr>
              <a:t>PROJECT PLANNING</a:t>
            </a:r>
            <a:endParaRPr lang="en-IN" sz="3600" b="1" dirty="0">
              <a:latin typeface="+mn-lt"/>
            </a:endParaRPr>
          </a:p>
        </p:txBody>
      </p:sp>
      <p:pic>
        <p:nvPicPr>
          <p:cNvPr id="8" name="Picture 7">
            <a:extLst>
              <a:ext uri="{FF2B5EF4-FFF2-40B4-BE49-F238E27FC236}">
                <a16:creationId xmlns:a16="http://schemas.microsoft.com/office/drawing/2014/main" id="{F3E7833E-58AC-4AE7-BA12-1DABB379D5E6}"/>
              </a:ext>
            </a:extLst>
          </p:cNvPr>
          <p:cNvPicPr>
            <a:picLocks noChangeAspect="1"/>
          </p:cNvPicPr>
          <p:nvPr/>
        </p:nvPicPr>
        <p:blipFill>
          <a:blip r:embed="rId3"/>
          <a:stretch>
            <a:fillRect/>
          </a:stretch>
        </p:blipFill>
        <p:spPr>
          <a:xfrm>
            <a:off x="0" y="1600200"/>
            <a:ext cx="9144000" cy="3124200"/>
          </a:xfrm>
          <a:prstGeom prst="rect">
            <a:avLst/>
          </a:prstGeom>
        </p:spPr>
      </p:pic>
    </p:spTree>
    <p:extLst>
      <p:ext uri="{BB962C8B-B14F-4D97-AF65-F5344CB8AC3E}">
        <p14:creationId xmlns:p14="http://schemas.microsoft.com/office/powerpoint/2010/main" val="190936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7206"/>
            <a:ext cx="8229600" cy="792162"/>
          </a:xfrm>
        </p:spPr>
        <p:txBody>
          <a:bodyPr>
            <a:normAutofit/>
          </a:bodyPr>
          <a:lstStyle/>
          <a:p>
            <a:r>
              <a:rPr lang="en-IN" sz="4000" b="1" dirty="0">
                <a:latin typeface="+mn-lt"/>
              </a:rPr>
              <a:t>EXPECTED OUTCOMES</a:t>
            </a:r>
          </a:p>
        </p:txBody>
      </p:sp>
      <p:sp>
        <p:nvSpPr>
          <p:cNvPr id="4" name="Date Placeholder 3"/>
          <p:cNvSpPr>
            <a:spLocks noGrp="1"/>
          </p:cNvSpPr>
          <p:nvPr>
            <p:ph type="dt" sz="half" idx="10"/>
          </p:nvPr>
        </p:nvSpPr>
        <p:spPr/>
        <p:txBody>
          <a:bodyPr/>
          <a:lstStyle/>
          <a:p>
            <a:r>
              <a:rPr lang="en-US"/>
              <a:t>11/12/2019</a:t>
            </a:r>
          </a:p>
          <a:p>
            <a:endParaRPr lang="en-US" dirty="0"/>
          </a:p>
        </p:txBody>
      </p:sp>
      <p:sp>
        <p:nvSpPr>
          <p:cNvPr id="5" name="Footer Placeholder 4"/>
          <p:cNvSpPr>
            <a:spLocks noGrp="1"/>
          </p:cNvSpPr>
          <p:nvPr>
            <p:ph type="ftr" sz="quarter" idx="11"/>
          </p:nvPr>
        </p:nvSpPr>
        <p:spPr/>
        <p:txBody>
          <a:bodyPr/>
          <a:lstStyle/>
          <a:p>
            <a:r>
              <a:rPr lang="en-US" dirty="0"/>
              <a:t>SINGLE AXIS SOLAR TRACKING SYSTEM</a:t>
            </a:r>
          </a:p>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19</a:t>
            </a:fld>
            <a:r>
              <a:rPr lang="en-US" dirty="0"/>
              <a:t>/10</a:t>
            </a:r>
          </a:p>
        </p:txBody>
      </p:sp>
      <p:sp>
        <p:nvSpPr>
          <p:cNvPr id="8" name="TextBox 7">
            <a:extLst>
              <a:ext uri="{FF2B5EF4-FFF2-40B4-BE49-F238E27FC236}">
                <a16:creationId xmlns:a16="http://schemas.microsoft.com/office/drawing/2014/main" id="{A911D108-C8D4-4EF3-B54E-7C79DE40505E}"/>
              </a:ext>
            </a:extLst>
          </p:cNvPr>
          <p:cNvSpPr txBox="1"/>
          <p:nvPr/>
        </p:nvSpPr>
        <p:spPr>
          <a:xfrm>
            <a:off x="176074" y="625475"/>
            <a:ext cx="8534400" cy="2215991"/>
          </a:xfrm>
          <a:prstGeom prst="rect">
            <a:avLst/>
          </a:prstGeom>
          <a:noFill/>
        </p:spPr>
        <p:txBody>
          <a:bodyPr wrap="square" rtlCol="0">
            <a:spAutoFit/>
          </a:bodyPr>
          <a:lstStyle/>
          <a:p>
            <a:pPr marL="342900" indent="-342900">
              <a:buFont typeface="Arial" panose="020B0604020202020204" pitchFamily="34" charset="0"/>
              <a:buChar char="•"/>
            </a:pPr>
            <a:r>
              <a:rPr lang="en-US" sz="2300" dirty="0"/>
              <a:t>The figure below shows experiment done by  taking power output vs time from photovoltaic solar systems with different tracking arrangements.</a:t>
            </a:r>
          </a:p>
          <a:p>
            <a:pPr marL="285750" indent="-285750">
              <a:buFont typeface="Arial" panose="020B0604020202020204" pitchFamily="34" charset="0"/>
              <a:buChar char="•"/>
            </a:pPr>
            <a:r>
              <a:rPr lang="en-US" sz="2300" dirty="0"/>
              <a:t>This increase can be as much as 20 to 45% depending on the geographic location of the tracking system.</a:t>
            </a:r>
            <a:endParaRPr lang="en-IN" sz="2300" dirty="0"/>
          </a:p>
          <a:p>
            <a:pPr marL="285750" indent="-285750">
              <a:buFont typeface="Arial" panose="020B0604020202020204" pitchFamily="34" charset="0"/>
              <a:buChar char="•"/>
            </a:pPr>
            <a:endParaRPr lang="en-US" dirty="0"/>
          </a:p>
        </p:txBody>
      </p:sp>
      <p:pic>
        <p:nvPicPr>
          <p:cNvPr id="1028" name="Picture 4" descr="Related image">
            <a:extLst>
              <a:ext uri="{FF2B5EF4-FFF2-40B4-BE49-F238E27FC236}">
                <a16:creationId xmlns:a16="http://schemas.microsoft.com/office/drawing/2014/main" id="{9E8B1D99-1517-4B17-82E0-A852C50E72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0700" y="2438708"/>
            <a:ext cx="5562600" cy="38924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74698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42276"/>
            <a:ext cx="8229600" cy="1143000"/>
          </a:xfrm>
        </p:spPr>
        <p:txBody>
          <a:bodyPr>
            <a:normAutofit/>
          </a:bodyPr>
          <a:lstStyle/>
          <a:p>
            <a:r>
              <a:rPr lang="en-IN" sz="3600" b="1" dirty="0">
                <a:latin typeface="+mn-lt"/>
              </a:rPr>
              <a:t>INTRODUCTION </a:t>
            </a:r>
          </a:p>
        </p:txBody>
      </p:sp>
      <p:sp>
        <p:nvSpPr>
          <p:cNvPr id="3" name="Content Placeholder 2"/>
          <p:cNvSpPr>
            <a:spLocks noGrp="1"/>
          </p:cNvSpPr>
          <p:nvPr>
            <p:ph idx="1"/>
          </p:nvPr>
        </p:nvSpPr>
        <p:spPr>
          <a:xfrm>
            <a:off x="5334000" y="914401"/>
            <a:ext cx="3505200" cy="5798864"/>
          </a:xfrm>
        </p:spPr>
        <p:txBody>
          <a:bodyPr>
            <a:normAutofit/>
          </a:bodyPr>
          <a:lstStyle/>
          <a:p>
            <a:r>
              <a:rPr lang="en-IN" sz="2600" dirty="0"/>
              <a:t>In the present world pollution</a:t>
            </a:r>
            <a:r>
              <a:rPr lang="en-IN" sz="2600" b="1" dirty="0"/>
              <a:t> </a:t>
            </a:r>
            <a:r>
              <a:rPr lang="en-IN" sz="2600" dirty="0"/>
              <a:t>is the main Problem.</a:t>
            </a:r>
            <a:endParaRPr lang="en-US" sz="2600" dirty="0"/>
          </a:p>
          <a:p>
            <a:r>
              <a:rPr lang="en-US" sz="2600" dirty="0"/>
              <a:t>If we keep burning  fossil fuels at our current rate, it is estimated that all our fossil fuels will be depleted by 2060.</a:t>
            </a:r>
          </a:p>
          <a:p>
            <a:endParaRPr lang="en-US" sz="2600" dirty="0"/>
          </a:p>
          <a:p>
            <a:endParaRPr lang="en-IN" sz="2000" b="1" dirty="0"/>
          </a:p>
        </p:txBody>
      </p:sp>
      <p:sp>
        <p:nvSpPr>
          <p:cNvPr id="4" name="Date Placeholder 3"/>
          <p:cNvSpPr>
            <a:spLocks noGrp="1"/>
          </p:cNvSpPr>
          <p:nvPr>
            <p:ph type="dt" sz="half" idx="10"/>
          </p:nvPr>
        </p:nvSpPr>
        <p:spPr/>
        <p:txBody>
          <a:bodyPr/>
          <a:lstStyle/>
          <a:p>
            <a:r>
              <a:rPr lang="en-US"/>
              <a:t>11/10/2019</a:t>
            </a:r>
          </a:p>
          <a:p>
            <a:endParaRPr lang="en-US" dirty="0"/>
          </a:p>
        </p:txBody>
      </p:sp>
      <p:sp>
        <p:nvSpPr>
          <p:cNvPr id="5" name="Footer Placeholder 4"/>
          <p:cNvSpPr>
            <a:spLocks noGrp="1"/>
          </p:cNvSpPr>
          <p:nvPr>
            <p:ph type="ftr" sz="quarter" idx="11"/>
          </p:nvPr>
        </p:nvSpPr>
        <p:spPr>
          <a:xfrm>
            <a:off x="2933700" y="6391733"/>
            <a:ext cx="2971800" cy="365125"/>
          </a:xfrm>
        </p:spPr>
        <p:txBody>
          <a:bodyPr/>
          <a:lstStyle/>
          <a:p>
            <a:r>
              <a:rPr lang="en-US" dirty="0"/>
              <a:t>SINGLE AXIS SOLAR TRACKING SYSTEM</a:t>
            </a:r>
          </a:p>
        </p:txBody>
      </p:sp>
      <p:sp>
        <p:nvSpPr>
          <p:cNvPr id="6" name="Slide Number Placeholder 5"/>
          <p:cNvSpPr>
            <a:spLocks noGrp="1"/>
          </p:cNvSpPr>
          <p:nvPr>
            <p:ph type="sldNum" sz="quarter" idx="12"/>
          </p:nvPr>
        </p:nvSpPr>
        <p:spPr/>
        <p:txBody>
          <a:bodyPr/>
          <a:lstStyle/>
          <a:p>
            <a:fld id="{B6F15528-21DE-4FAA-801E-634DDDAF4B2B}" type="slidenum">
              <a:rPr lang="en-US" smtClean="0"/>
              <a:pPr/>
              <a:t>2</a:t>
            </a:fld>
            <a:r>
              <a:rPr lang="en-US" dirty="0"/>
              <a:t>/10</a:t>
            </a:r>
          </a:p>
        </p:txBody>
      </p:sp>
      <p:sp>
        <p:nvSpPr>
          <p:cNvPr id="10" name="AutoShape 2" descr="Image result for solution idea">
            <a:extLst>
              <a:ext uri="{FF2B5EF4-FFF2-40B4-BE49-F238E27FC236}">
                <a16:creationId xmlns:a16="http://schemas.microsoft.com/office/drawing/2014/main" id="{2E6EBABF-E42C-46AD-B28E-78C4CCEB4E72}"/>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8" name="Picture 7">
            <a:extLst>
              <a:ext uri="{FF2B5EF4-FFF2-40B4-BE49-F238E27FC236}">
                <a16:creationId xmlns:a16="http://schemas.microsoft.com/office/drawing/2014/main" id="{1467047E-EC40-49F2-945A-D3A16F055431}"/>
              </a:ext>
            </a:extLst>
          </p:cNvPr>
          <p:cNvPicPr>
            <a:picLocks noChangeAspect="1"/>
          </p:cNvPicPr>
          <p:nvPr/>
        </p:nvPicPr>
        <p:blipFill>
          <a:blip r:embed="rId3"/>
          <a:stretch>
            <a:fillRect/>
          </a:stretch>
        </p:blipFill>
        <p:spPr>
          <a:xfrm>
            <a:off x="345487" y="1146842"/>
            <a:ext cx="4947827" cy="3120358"/>
          </a:xfrm>
          <a:prstGeom prst="rect">
            <a:avLst/>
          </a:prstGeom>
        </p:spPr>
      </p:pic>
      <p:pic>
        <p:nvPicPr>
          <p:cNvPr id="11" name="Picture 10">
            <a:extLst>
              <a:ext uri="{FF2B5EF4-FFF2-40B4-BE49-F238E27FC236}">
                <a16:creationId xmlns:a16="http://schemas.microsoft.com/office/drawing/2014/main" id="{E72D8545-BF0C-4B7F-B62B-1C6309BE7094}"/>
              </a:ext>
            </a:extLst>
          </p:cNvPr>
          <p:cNvPicPr>
            <a:picLocks noChangeAspect="1"/>
          </p:cNvPicPr>
          <p:nvPr/>
        </p:nvPicPr>
        <p:blipFill rotWithShape="1">
          <a:blip r:embed="rId4"/>
          <a:srcRect l="8435" t="2523" r="7215" b="9866"/>
          <a:stretch/>
        </p:blipFill>
        <p:spPr>
          <a:xfrm rot="19047779">
            <a:off x="17374" y="3582192"/>
            <a:ext cx="879650" cy="910513"/>
          </a:xfrm>
          <a:prstGeom prst="rect">
            <a:avLst/>
          </a:prstGeom>
        </p:spPr>
      </p:pic>
      <p:sp>
        <p:nvSpPr>
          <p:cNvPr id="7" name="TextBox 6">
            <a:extLst>
              <a:ext uri="{FF2B5EF4-FFF2-40B4-BE49-F238E27FC236}">
                <a16:creationId xmlns:a16="http://schemas.microsoft.com/office/drawing/2014/main" id="{DAD95570-9F68-4957-AED7-2807945158BD}"/>
              </a:ext>
            </a:extLst>
          </p:cNvPr>
          <p:cNvSpPr txBox="1"/>
          <p:nvPr/>
        </p:nvSpPr>
        <p:spPr>
          <a:xfrm>
            <a:off x="304800" y="4628114"/>
            <a:ext cx="8229600" cy="1969770"/>
          </a:xfrm>
          <a:prstGeom prst="rect">
            <a:avLst/>
          </a:prstGeom>
          <a:noFill/>
        </p:spPr>
        <p:txBody>
          <a:bodyPr wrap="square" rtlCol="0">
            <a:spAutoFit/>
          </a:bodyPr>
          <a:lstStyle/>
          <a:p>
            <a:pPr marL="285750" indent="-285750" algn="just">
              <a:buFont typeface="Arial" panose="020B0604020202020204" pitchFamily="34" charset="0"/>
              <a:buChar char="•"/>
            </a:pPr>
            <a:r>
              <a:rPr lang="en-US" sz="2600" dirty="0"/>
              <a:t>The burning of fossil fuel gives out harm full gases like sulfur dioxide, Nitrogen oxides ,which combine react with other gases  water, oxygen ton cause acidic pollutants , which causes acid rain etc. </a:t>
            </a:r>
          </a:p>
          <a:p>
            <a:endParaRPr lang="en-IN" dirty="0"/>
          </a:p>
        </p:txBody>
      </p:sp>
    </p:spTree>
    <p:extLst>
      <p:ext uri="{BB962C8B-B14F-4D97-AF65-F5344CB8AC3E}">
        <p14:creationId xmlns:p14="http://schemas.microsoft.com/office/powerpoint/2010/main" val="10119055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AF99AD0C-1182-4F05-9496-B3716F7CBC59}"/>
              </a:ext>
            </a:extLst>
          </p:cNvPr>
          <p:cNvSpPr>
            <a:spLocks noGrp="1"/>
          </p:cNvSpPr>
          <p:nvPr>
            <p:ph type="dt" sz="half" idx="10"/>
          </p:nvPr>
        </p:nvSpPr>
        <p:spPr/>
        <p:txBody>
          <a:bodyPr/>
          <a:lstStyle/>
          <a:p>
            <a:fld id="{9468F332-1492-4640-9544-1966C65654AE}" type="datetime1">
              <a:rPr lang="en-US" smtClean="0"/>
              <a:t>12/31/2019</a:t>
            </a:fld>
            <a:endParaRPr lang="en-US"/>
          </a:p>
        </p:txBody>
      </p:sp>
      <p:sp>
        <p:nvSpPr>
          <p:cNvPr id="5" name="Footer Placeholder 4">
            <a:extLst>
              <a:ext uri="{FF2B5EF4-FFF2-40B4-BE49-F238E27FC236}">
                <a16:creationId xmlns:a16="http://schemas.microsoft.com/office/drawing/2014/main" id="{F2D35CBC-F26D-46F2-88F9-FBD4E7EFB176}"/>
              </a:ext>
            </a:extLst>
          </p:cNvPr>
          <p:cNvSpPr>
            <a:spLocks noGrp="1"/>
          </p:cNvSpPr>
          <p:nvPr>
            <p:ph type="ftr" sz="quarter" idx="11"/>
          </p:nvPr>
        </p:nvSpPr>
        <p:spPr/>
        <p:txBody>
          <a:bodyPr/>
          <a:lstStyle/>
          <a:p>
            <a:r>
              <a:rPr lang="en-US"/>
              <a:t>SOLAR TRACKING AND HARVESTING SYSTEM</a:t>
            </a:r>
          </a:p>
        </p:txBody>
      </p:sp>
      <p:sp>
        <p:nvSpPr>
          <p:cNvPr id="6" name="Slide Number Placeholder 5">
            <a:extLst>
              <a:ext uri="{FF2B5EF4-FFF2-40B4-BE49-F238E27FC236}">
                <a16:creationId xmlns:a16="http://schemas.microsoft.com/office/drawing/2014/main" id="{3E6B6FBA-4251-4828-8E76-0A2739D9AE77}"/>
              </a:ext>
            </a:extLst>
          </p:cNvPr>
          <p:cNvSpPr>
            <a:spLocks noGrp="1"/>
          </p:cNvSpPr>
          <p:nvPr>
            <p:ph type="sldNum" sz="quarter" idx="12"/>
          </p:nvPr>
        </p:nvSpPr>
        <p:spPr/>
        <p:txBody>
          <a:bodyPr/>
          <a:lstStyle/>
          <a:p>
            <a:fld id="{B6F15528-21DE-4FAA-801E-634DDDAF4B2B}" type="slidenum">
              <a:rPr lang="en-US" smtClean="0"/>
              <a:pPr/>
              <a:t>20</a:t>
            </a:fld>
            <a:endParaRPr lang="en-US"/>
          </a:p>
        </p:txBody>
      </p:sp>
      <p:sp>
        <p:nvSpPr>
          <p:cNvPr id="7" name="TextBox 6">
            <a:extLst>
              <a:ext uri="{FF2B5EF4-FFF2-40B4-BE49-F238E27FC236}">
                <a16:creationId xmlns:a16="http://schemas.microsoft.com/office/drawing/2014/main" id="{F82AF4B6-B512-4F58-80E1-2A406B7525EF}"/>
              </a:ext>
            </a:extLst>
          </p:cNvPr>
          <p:cNvSpPr txBox="1"/>
          <p:nvPr/>
        </p:nvSpPr>
        <p:spPr>
          <a:xfrm>
            <a:off x="457200" y="458717"/>
            <a:ext cx="8229600" cy="1200329"/>
          </a:xfrm>
          <a:prstGeom prst="rect">
            <a:avLst/>
          </a:prstGeom>
          <a:noFill/>
        </p:spPr>
        <p:txBody>
          <a:bodyPr wrap="square" rtlCol="0">
            <a:spAutoFit/>
          </a:bodyPr>
          <a:lstStyle/>
          <a:p>
            <a:pPr algn="ctr"/>
            <a:r>
              <a:rPr lang="en-IN" sz="3600" b="1" dirty="0"/>
              <a:t>ADVANTAGES OF USING A SOLAR TRACKER</a:t>
            </a:r>
          </a:p>
        </p:txBody>
      </p:sp>
      <p:sp>
        <p:nvSpPr>
          <p:cNvPr id="9" name="TextBox 8">
            <a:extLst>
              <a:ext uri="{FF2B5EF4-FFF2-40B4-BE49-F238E27FC236}">
                <a16:creationId xmlns:a16="http://schemas.microsoft.com/office/drawing/2014/main" id="{88EC4461-1AD0-4987-BB60-02288478E263}"/>
              </a:ext>
            </a:extLst>
          </p:cNvPr>
          <p:cNvSpPr txBox="1"/>
          <p:nvPr/>
        </p:nvSpPr>
        <p:spPr>
          <a:xfrm>
            <a:off x="952500" y="1643004"/>
            <a:ext cx="7239000" cy="2092881"/>
          </a:xfrm>
          <a:prstGeom prst="rect">
            <a:avLst/>
          </a:prstGeom>
          <a:noFill/>
        </p:spPr>
        <p:txBody>
          <a:bodyPr wrap="square" rtlCol="0">
            <a:spAutoFit/>
          </a:bodyPr>
          <a:lstStyle/>
          <a:p>
            <a:pPr marL="285750" indent="-285750">
              <a:buFont typeface="Arial" panose="020B0604020202020204" pitchFamily="34" charset="0"/>
              <a:buChar char="•"/>
            </a:pPr>
            <a:r>
              <a:rPr lang="en-IN" sz="2600" dirty="0"/>
              <a:t>Solar Tracking systems continually orient PV panels towards the sun and help maximize the investment on PV system.</a:t>
            </a:r>
          </a:p>
          <a:p>
            <a:pPr marL="285750" indent="-285750">
              <a:buFont typeface="Arial" panose="020B0604020202020204" pitchFamily="34" charset="0"/>
              <a:buChar char="•"/>
            </a:pPr>
            <a:r>
              <a:rPr lang="en-IN" sz="2600" dirty="0"/>
              <a:t>One time investment ,which provides higher efficiency and flexibility on dependency.</a:t>
            </a:r>
          </a:p>
        </p:txBody>
      </p:sp>
      <p:graphicFrame>
        <p:nvGraphicFramePr>
          <p:cNvPr id="16" name="Table 16">
            <a:extLst>
              <a:ext uri="{FF2B5EF4-FFF2-40B4-BE49-F238E27FC236}">
                <a16:creationId xmlns:a16="http://schemas.microsoft.com/office/drawing/2014/main" id="{5C650B8E-64D9-4DE9-9A64-A9359FE8A753}"/>
              </a:ext>
            </a:extLst>
          </p:cNvPr>
          <p:cNvGraphicFramePr>
            <a:graphicFrameLocks noGrp="1"/>
          </p:cNvGraphicFramePr>
          <p:nvPr>
            <p:extLst>
              <p:ext uri="{D42A27DB-BD31-4B8C-83A1-F6EECF244321}">
                <p14:modId xmlns:p14="http://schemas.microsoft.com/office/powerpoint/2010/main" val="219792134"/>
              </p:ext>
            </p:extLst>
          </p:nvPr>
        </p:nvGraphicFramePr>
        <p:xfrm>
          <a:off x="76200" y="3829531"/>
          <a:ext cx="8991600" cy="2360983"/>
        </p:xfrm>
        <a:graphic>
          <a:graphicData uri="http://schemas.openxmlformats.org/drawingml/2006/table">
            <a:tbl>
              <a:tblPr firstRow="1" bandRow="1">
                <a:tableStyleId>{5C22544A-7EE6-4342-B048-85BDC9FD1C3A}</a:tableStyleId>
              </a:tblPr>
              <a:tblGrid>
                <a:gridCol w="2125579">
                  <a:extLst>
                    <a:ext uri="{9D8B030D-6E8A-4147-A177-3AD203B41FA5}">
                      <a16:colId xmlns:a16="http://schemas.microsoft.com/office/drawing/2014/main" val="2564296258"/>
                    </a:ext>
                  </a:extLst>
                </a:gridCol>
                <a:gridCol w="1066800">
                  <a:extLst>
                    <a:ext uri="{9D8B030D-6E8A-4147-A177-3AD203B41FA5}">
                      <a16:colId xmlns:a16="http://schemas.microsoft.com/office/drawing/2014/main" val="1340458753"/>
                    </a:ext>
                  </a:extLst>
                </a:gridCol>
                <a:gridCol w="3276600">
                  <a:extLst>
                    <a:ext uri="{9D8B030D-6E8A-4147-A177-3AD203B41FA5}">
                      <a16:colId xmlns:a16="http://schemas.microsoft.com/office/drawing/2014/main" val="3375253095"/>
                    </a:ext>
                  </a:extLst>
                </a:gridCol>
                <a:gridCol w="2522621">
                  <a:extLst>
                    <a:ext uri="{9D8B030D-6E8A-4147-A177-3AD203B41FA5}">
                      <a16:colId xmlns:a16="http://schemas.microsoft.com/office/drawing/2014/main" val="843992240"/>
                    </a:ext>
                  </a:extLst>
                </a:gridCol>
              </a:tblGrid>
              <a:tr h="710327">
                <a:tc>
                  <a:txBody>
                    <a:bodyPr/>
                    <a:lstStyle/>
                    <a:p>
                      <a:pPr algn="ctr"/>
                      <a:r>
                        <a:rPr lang="en-IN" dirty="0"/>
                        <a:t>Installation</a:t>
                      </a:r>
                    </a:p>
                  </a:txBody>
                  <a:tcPr/>
                </a:tc>
                <a:tc>
                  <a:txBody>
                    <a:bodyPr/>
                    <a:lstStyle/>
                    <a:p>
                      <a:pPr algn="ctr"/>
                      <a:r>
                        <a:rPr lang="en-IN" dirty="0"/>
                        <a:t>Fixed</a:t>
                      </a:r>
                    </a:p>
                  </a:txBody>
                  <a:tcPr/>
                </a:tc>
                <a:tc>
                  <a:txBody>
                    <a:bodyPr/>
                    <a:lstStyle/>
                    <a:p>
                      <a:pPr algn="ctr"/>
                      <a:r>
                        <a:rPr lang="en-IN" dirty="0"/>
                        <a:t>Single-Axis</a:t>
                      </a:r>
                    </a:p>
                  </a:txBody>
                  <a:tcPr/>
                </a:tc>
                <a:tc>
                  <a:txBody>
                    <a:bodyPr/>
                    <a:lstStyle/>
                    <a:p>
                      <a:pPr algn="ctr"/>
                      <a:r>
                        <a:rPr lang="en-IN" dirty="0"/>
                        <a:t>Double-Axis</a:t>
                      </a:r>
                    </a:p>
                  </a:txBody>
                  <a:tcPr/>
                </a:tc>
                <a:extLst>
                  <a:ext uri="{0D108BD9-81ED-4DB2-BD59-A6C34878D82A}">
                    <a16:rowId xmlns:a16="http://schemas.microsoft.com/office/drawing/2014/main" val="927388457"/>
                  </a:ext>
                </a:extLst>
              </a:tr>
              <a:tr h="736256">
                <a:tc>
                  <a:txBody>
                    <a:bodyPr/>
                    <a:lstStyle/>
                    <a:p>
                      <a:pPr algn="ctr"/>
                      <a:r>
                        <a:rPr lang="en-IN" dirty="0"/>
                        <a:t>Electricity production</a:t>
                      </a:r>
                    </a:p>
                  </a:txBody>
                  <a:tcPr/>
                </a:tc>
                <a:tc>
                  <a:txBody>
                    <a:bodyPr/>
                    <a:lstStyle/>
                    <a:p>
                      <a:pPr algn="ctr"/>
                      <a:r>
                        <a:rPr lang="en-IN" dirty="0"/>
                        <a:t>A</a:t>
                      </a:r>
                    </a:p>
                  </a:txBody>
                  <a:tcPr/>
                </a:tc>
                <a:tc>
                  <a:txBody>
                    <a:bodyPr/>
                    <a:lstStyle/>
                    <a:p>
                      <a:pPr algn="ctr"/>
                      <a:r>
                        <a:rPr lang="en-IN" dirty="0"/>
                        <a:t>Increases 20%-30% relative to fixed installation</a:t>
                      </a:r>
                    </a:p>
                  </a:txBody>
                  <a:tcPr/>
                </a:tc>
                <a:tc>
                  <a:txBody>
                    <a:bodyPr/>
                    <a:lstStyle/>
                    <a:p>
                      <a:pPr algn="ctr"/>
                      <a:r>
                        <a:rPr lang="en-IN" dirty="0"/>
                        <a:t>Increases 60 %relative to fixed installation</a:t>
                      </a:r>
                    </a:p>
                  </a:txBody>
                  <a:tcPr/>
                </a:tc>
                <a:extLst>
                  <a:ext uri="{0D108BD9-81ED-4DB2-BD59-A6C34878D82A}">
                    <a16:rowId xmlns:a16="http://schemas.microsoft.com/office/drawing/2014/main" val="3861534498"/>
                  </a:ext>
                </a:extLst>
              </a:tr>
              <a:tr h="749833">
                <a:tc>
                  <a:txBody>
                    <a:bodyPr/>
                    <a:lstStyle/>
                    <a:p>
                      <a:pPr algn="ctr"/>
                      <a:r>
                        <a:rPr lang="en-IN" dirty="0"/>
                        <a:t>Cost </a:t>
                      </a:r>
                    </a:p>
                  </a:txBody>
                  <a:tcPr/>
                </a:tc>
                <a:tc>
                  <a:txBody>
                    <a:bodyPr/>
                    <a:lstStyle/>
                    <a:p>
                      <a:pPr algn="ctr"/>
                      <a:r>
                        <a:rPr lang="en-IN" dirty="0"/>
                        <a:t>B</a:t>
                      </a:r>
                    </a:p>
                  </a:txBody>
                  <a:tcPr/>
                </a:tc>
                <a:tc>
                  <a:txBody>
                    <a:bodyPr/>
                    <a:lstStyle/>
                    <a:p>
                      <a:pPr algn="ctr"/>
                      <a:r>
                        <a:rPr lang="en-IN" dirty="0"/>
                        <a:t>Only 10%-15% more than fixed installation</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t>Only 15%-20% more than fixed installation</a:t>
                      </a:r>
                    </a:p>
                    <a:p>
                      <a:pPr algn="ctr"/>
                      <a:endParaRPr lang="en-IN" dirty="0"/>
                    </a:p>
                  </a:txBody>
                  <a:tcPr/>
                </a:tc>
                <a:extLst>
                  <a:ext uri="{0D108BD9-81ED-4DB2-BD59-A6C34878D82A}">
                    <a16:rowId xmlns:a16="http://schemas.microsoft.com/office/drawing/2014/main" val="1757354086"/>
                  </a:ext>
                </a:extLst>
              </a:tr>
            </a:tbl>
          </a:graphicData>
        </a:graphic>
      </p:graphicFrame>
    </p:spTree>
    <p:extLst>
      <p:ext uri="{BB962C8B-B14F-4D97-AF65-F5344CB8AC3E}">
        <p14:creationId xmlns:p14="http://schemas.microsoft.com/office/powerpoint/2010/main" val="10670822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9674B35-C718-4E34-B094-220F9755FED9}"/>
              </a:ext>
            </a:extLst>
          </p:cNvPr>
          <p:cNvSpPr>
            <a:spLocks noGrp="1"/>
          </p:cNvSpPr>
          <p:nvPr>
            <p:ph type="dt" sz="half" idx="10"/>
          </p:nvPr>
        </p:nvSpPr>
        <p:spPr/>
        <p:txBody>
          <a:bodyPr/>
          <a:lstStyle/>
          <a:p>
            <a:r>
              <a:rPr lang="en-US"/>
              <a:t>11/12/2019</a:t>
            </a:r>
          </a:p>
        </p:txBody>
      </p:sp>
      <p:sp>
        <p:nvSpPr>
          <p:cNvPr id="3" name="Footer Placeholder 2">
            <a:extLst>
              <a:ext uri="{FF2B5EF4-FFF2-40B4-BE49-F238E27FC236}">
                <a16:creationId xmlns:a16="http://schemas.microsoft.com/office/drawing/2014/main" id="{301C3FAF-BD6C-4D54-8E41-B0307B4C7B44}"/>
              </a:ext>
            </a:extLst>
          </p:cNvPr>
          <p:cNvSpPr>
            <a:spLocks noGrp="1"/>
          </p:cNvSpPr>
          <p:nvPr>
            <p:ph type="ftr" sz="quarter" idx="11"/>
          </p:nvPr>
        </p:nvSpPr>
        <p:spPr/>
        <p:txBody>
          <a:bodyPr/>
          <a:lstStyle/>
          <a:p>
            <a:r>
              <a:rPr lang="en-US" dirty="0"/>
              <a:t>SINGLE AXIS SOLAR TRACKING SYSTEM</a:t>
            </a:r>
          </a:p>
          <a:p>
            <a:endParaRPr lang="en-US" dirty="0"/>
          </a:p>
        </p:txBody>
      </p:sp>
      <p:sp>
        <p:nvSpPr>
          <p:cNvPr id="4" name="Slide Number Placeholder 3">
            <a:extLst>
              <a:ext uri="{FF2B5EF4-FFF2-40B4-BE49-F238E27FC236}">
                <a16:creationId xmlns:a16="http://schemas.microsoft.com/office/drawing/2014/main" id="{46301CAC-F255-4B4E-9BD1-05E7D75971D3}"/>
              </a:ext>
            </a:extLst>
          </p:cNvPr>
          <p:cNvSpPr>
            <a:spLocks noGrp="1"/>
          </p:cNvSpPr>
          <p:nvPr>
            <p:ph type="sldNum" sz="quarter" idx="12"/>
          </p:nvPr>
        </p:nvSpPr>
        <p:spPr/>
        <p:txBody>
          <a:bodyPr/>
          <a:lstStyle/>
          <a:p>
            <a:fld id="{B6F15528-21DE-4FAA-801E-634DDDAF4B2B}" type="slidenum">
              <a:rPr lang="en-US" smtClean="0"/>
              <a:pPr/>
              <a:t>21</a:t>
            </a:fld>
            <a:endParaRPr lang="en-US"/>
          </a:p>
        </p:txBody>
      </p:sp>
      <p:sp>
        <p:nvSpPr>
          <p:cNvPr id="5" name="Rectangle 4">
            <a:extLst>
              <a:ext uri="{FF2B5EF4-FFF2-40B4-BE49-F238E27FC236}">
                <a16:creationId xmlns:a16="http://schemas.microsoft.com/office/drawing/2014/main" id="{5BEF74EC-F455-4C5A-ABD4-A746CD6054AF}"/>
              </a:ext>
            </a:extLst>
          </p:cNvPr>
          <p:cNvSpPr/>
          <p:nvPr/>
        </p:nvSpPr>
        <p:spPr>
          <a:xfrm>
            <a:off x="467360" y="1176119"/>
            <a:ext cx="7848600" cy="1881734"/>
          </a:xfrm>
          <a:prstGeom prst="rect">
            <a:avLst/>
          </a:prstGeom>
        </p:spPr>
        <p:txBody>
          <a:bodyPr wrap="square">
            <a:spAutoFit/>
          </a:bodyPr>
          <a:lstStyle/>
          <a:p>
            <a:pPr algn="just">
              <a:lnSpc>
                <a:spcPct val="150000"/>
              </a:lnSpc>
            </a:pPr>
            <a:r>
              <a:rPr lang="en-US" sz="3200" b="1"/>
              <a:t>PATENTS:</a:t>
            </a:r>
          </a:p>
          <a:p>
            <a:pPr algn="just">
              <a:lnSpc>
                <a:spcPct val="150000"/>
              </a:lnSpc>
            </a:pPr>
            <a:r>
              <a:rPr lang="es-ES" sz="2400" b="1"/>
              <a:t>INVENTOR</a:t>
            </a:r>
            <a:r>
              <a:rPr lang="es-ES" sz="2400"/>
              <a:t>: </a:t>
            </a:r>
            <a:r>
              <a:rPr lang="es-ES" sz="2400" dirty="0"/>
              <a:t>José Abel González Moreno, </a:t>
            </a:r>
            <a:r>
              <a:rPr lang="es-ES" sz="2400" dirty="0" err="1"/>
              <a:t>Fustifiana</a:t>
            </a:r>
            <a:r>
              <a:rPr lang="es-ES" sz="2400" dirty="0"/>
              <a:t> (ES)  </a:t>
            </a:r>
          </a:p>
          <a:p>
            <a:pPr algn="just">
              <a:lnSpc>
                <a:spcPct val="150000"/>
              </a:lnSpc>
            </a:pPr>
            <a:r>
              <a:rPr lang="es-ES" sz="2400" b="1"/>
              <a:t>ASSIGNEE</a:t>
            </a:r>
            <a:r>
              <a:rPr lang="es-ES" sz="2400"/>
              <a:t>: </a:t>
            </a:r>
            <a:r>
              <a:rPr lang="es-ES" sz="2400" dirty="0"/>
              <a:t>Mecanizados Solares, S.L., </a:t>
            </a:r>
            <a:r>
              <a:rPr lang="es-ES" sz="2400" dirty="0" err="1"/>
              <a:t>Fustinana</a:t>
            </a:r>
            <a:r>
              <a:rPr lang="es-ES" sz="2400" dirty="0"/>
              <a:t> (Navarra) (ES)</a:t>
            </a:r>
            <a:endParaRPr lang="en-US" sz="2400" b="1" dirty="0"/>
          </a:p>
        </p:txBody>
      </p:sp>
      <p:sp>
        <p:nvSpPr>
          <p:cNvPr id="6" name="TextBox 5">
            <a:extLst>
              <a:ext uri="{FF2B5EF4-FFF2-40B4-BE49-F238E27FC236}">
                <a16:creationId xmlns:a16="http://schemas.microsoft.com/office/drawing/2014/main" id="{7BBFBB59-5CE2-4949-BA47-A6F925147083}"/>
              </a:ext>
            </a:extLst>
          </p:cNvPr>
          <p:cNvSpPr txBox="1"/>
          <p:nvPr/>
        </p:nvSpPr>
        <p:spPr>
          <a:xfrm>
            <a:off x="467360" y="3165732"/>
            <a:ext cx="7583129" cy="2743508"/>
          </a:xfrm>
          <a:prstGeom prst="rect">
            <a:avLst/>
          </a:prstGeom>
          <a:noFill/>
        </p:spPr>
        <p:txBody>
          <a:bodyPr wrap="square" rtlCol="0">
            <a:spAutoFit/>
          </a:bodyPr>
          <a:lstStyle/>
          <a:p>
            <a:pPr algn="just"/>
            <a:r>
              <a:rPr lang="en-US" sz="3200" b="1"/>
              <a:t>ESTIMATED BUDGET:</a:t>
            </a:r>
            <a:endParaRPr lang="en-US" b="1"/>
          </a:p>
          <a:p>
            <a:pPr marL="342900" indent="-342900" algn="just">
              <a:lnSpc>
                <a:spcPct val="150000"/>
              </a:lnSpc>
              <a:buFont typeface="Arial" panose="020B0604020202020204" pitchFamily="34" charset="0"/>
              <a:buChar char="•"/>
            </a:pPr>
            <a:r>
              <a:rPr lang="en-US" sz="2400"/>
              <a:t>For </a:t>
            </a:r>
            <a:r>
              <a:rPr lang="en-US" sz="2400" dirty="0"/>
              <a:t>a </a:t>
            </a:r>
            <a:r>
              <a:rPr lang="en-US" sz="2400"/>
              <a:t>standard 4KW </a:t>
            </a:r>
            <a:r>
              <a:rPr lang="en-US" sz="2400" dirty="0"/>
              <a:t>system</a:t>
            </a:r>
            <a:r>
              <a:rPr lang="en-US" sz="2400"/>
              <a:t>, A axis </a:t>
            </a:r>
            <a:r>
              <a:rPr lang="en-US" sz="2400" dirty="0"/>
              <a:t>tracker </a:t>
            </a:r>
            <a:r>
              <a:rPr lang="en-US" sz="2400"/>
              <a:t>system costs about Rs 15,40,000 /-</a:t>
            </a:r>
            <a:endParaRPr lang="en-US" sz="2400" dirty="0"/>
          </a:p>
          <a:p>
            <a:pPr marL="342900" indent="-342900" algn="just">
              <a:lnSpc>
                <a:spcPct val="150000"/>
              </a:lnSpc>
              <a:buFont typeface="Arial" panose="020B0604020202020204" pitchFamily="34" charset="0"/>
              <a:buChar char="•"/>
            </a:pPr>
            <a:r>
              <a:rPr lang="en-US" sz="2400" dirty="0"/>
              <a:t>Budget for building the solar tracker for the project is </a:t>
            </a:r>
            <a:r>
              <a:rPr lang="en-US" sz="2400"/>
              <a:t>Rs 1000</a:t>
            </a:r>
            <a:r>
              <a:rPr lang="en-US" sz="2400" dirty="0"/>
              <a:t>/-</a:t>
            </a:r>
          </a:p>
        </p:txBody>
      </p:sp>
      <p:sp>
        <p:nvSpPr>
          <p:cNvPr id="7" name="TextBox 6">
            <a:extLst>
              <a:ext uri="{FF2B5EF4-FFF2-40B4-BE49-F238E27FC236}">
                <a16:creationId xmlns:a16="http://schemas.microsoft.com/office/drawing/2014/main" id="{DC8A43B8-437C-47F5-8A2E-EE4A23D77AE1}"/>
              </a:ext>
            </a:extLst>
          </p:cNvPr>
          <p:cNvSpPr txBox="1"/>
          <p:nvPr/>
        </p:nvSpPr>
        <p:spPr>
          <a:xfrm>
            <a:off x="2328951" y="251956"/>
            <a:ext cx="4531240" cy="646331"/>
          </a:xfrm>
          <a:prstGeom prst="rect">
            <a:avLst/>
          </a:prstGeom>
          <a:noFill/>
        </p:spPr>
        <p:txBody>
          <a:bodyPr wrap="none" rtlCol="0">
            <a:spAutoFit/>
          </a:bodyPr>
          <a:lstStyle/>
          <a:p>
            <a:r>
              <a:rPr lang="en-US" sz="3600" b="1" dirty="0"/>
              <a:t>BUDGET AND PATENTS</a:t>
            </a:r>
          </a:p>
        </p:txBody>
      </p:sp>
    </p:spTree>
    <p:extLst>
      <p:ext uri="{BB962C8B-B14F-4D97-AF65-F5344CB8AC3E}">
        <p14:creationId xmlns:p14="http://schemas.microsoft.com/office/powerpoint/2010/main" val="34123920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81047C5-69BD-46EB-9FDF-34D82B8BD45C}"/>
              </a:ext>
            </a:extLst>
          </p:cNvPr>
          <p:cNvSpPr>
            <a:spLocks noGrp="1"/>
          </p:cNvSpPr>
          <p:nvPr>
            <p:ph type="dt" sz="half" idx="10"/>
          </p:nvPr>
        </p:nvSpPr>
        <p:spPr/>
        <p:txBody>
          <a:bodyPr/>
          <a:lstStyle/>
          <a:p>
            <a:fld id="{92422BA1-F8AF-4E89-80D9-C11FC804F38A}" type="datetime1">
              <a:rPr lang="en-US" smtClean="0"/>
              <a:t>12/31/2019</a:t>
            </a:fld>
            <a:endParaRPr lang="en-US"/>
          </a:p>
        </p:txBody>
      </p:sp>
      <p:sp>
        <p:nvSpPr>
          <p:cNvPr id="3" name="Footer Placeholder 2">
            <a:extLst>
              <a:ext uri="{FF2B5EF4-FFF2-40B4-BE49-F238E27FC236}">
                <a16:creationId xmlns:a16="http://schemas.microsoft.com/office/drawing/2014/main" id="{321537B1-6689-4E1A-925F-58DA09B803C0}"/>
              </a:ext>
            </a:extLst>
          </p:cNvPr>
          <p:cNvSpPr>
            <a:spLocks noGrp="1"/>
          </p:cNvSpPr>
          <p:nvPr>
            <p:ph type="ftr" sz="quarter" idx="11"/>
          </p:nvPr>
        </p:nvSpPr>
        <p:spPr/>
        <p:txBody>
          <a:bodyPr/>
          <a:lstStyle/>
          <a:p>
            <a:r>
              <a:rPr lang="en-US"/>
              <a:t>SOLAR TRACKING AND HARVESTING SYSTEM</a:t>
            </a:r>
          </a:p>
        </p:txBody>
      </p:sp>
      <p:sp>
        <p:nvSpPr>
          <p:cNvPr id="4" name="Slide Number Placeholder 3">
            <a:extLst>
              <a:ext uri="{FF2B5EF4-FFF2-40B4-BE49-F238E27FC236}">
                <a16:creationId xmlns:a16="http://schemas.microsoft.com/office/drawing/2014/main" id="{78254C55-4377-4FD8-83DC-AF041FB11DC4}"/>
              </a:ext>
            </a:extLst>
          </p:cNvPr>
          <p:cNvSpPr>
            <a:spLocks noGrp="1"/>
          </p:cNvSpPr>
          <p:nvPr>
            <p:ph type="sldNum" sz="quarter" idx="12"/>
          </p:nvPr>
        </p:nvSpPr>
        <p:spPr/>
        <p:txBody>
          <a:bodyPr/>
          <a:lstStyle/>
          <a:p>
            <a:fld id="{B6F15528-21DE-4FAA-801E-634DDDAF4B2B}" type="slidenum">
              <a:rPr lang="en-US" smtClean="0"/>
              <a:pPr/>
              <a:t>22</a:t>
            </a:fld>
            <a:endParaRPr lang="en-US"/>
          </a:p>
        </p:txBody>
      </p:sp>
      <p:sp>
        <p:nvSpPr>
          <p:cNvPr id="6" name="TextBox 5">
            <a:extLst>
              <a:ext uri="{FF2B5EF4-FFF2-40B4-BE49-F238E27FC236}">
                <a16:creationId xmlns:a16="http://schemas.microsoft.com/office/drawing/2014/main" id="{2C5DF88B-91BB-4B22-A687-D6B08A4A7246}"/>
              </a:ext>
            </a:extLst>
          </p:cNvPr>
          <p:cNvSpPr txBox="1"/>
          <p:nvPr/>
        </p:nvSpPr>
        <p:spPr>
          <a:xfrm>
            <a:off x="2781300" y="228600"/>
            <a:ext cx="4610100" cy="492443"/>
          </a:xfrm>
          <a:prstGeom prst="rect">
            <a:avLst/>
          </a:prstGeom>
          <a:noFill/>
        </p:spPr>
        <p:txBody>
          <a:bodyPr wrap="square" rtlCol="0">
            <a:spAutoFit/>
          </a:bodyPr>
          <a:lstStyle/>
          <a:p>
            <a:r>
              <a:rPr lang="en-IN" sz="2600" b="1" dirty="0"/>
              <a:t>Photos taken during execution</a:t>
            </a:r>
          </a:p>
        </p:txBody>
      </p:sp>
      <p:pic>
        <p:nvPicPr>
          <p:cNvPr id="8" name="Picture 7">
            <a:extLst>
              <a:ext uri="{FF2B5EF4-FFF2-40B4-BE49-F238E27FC236}">
                <a16:creationId xmlns:a16="http://schemas.microsoft.com/office/drawing/2014/main" id="{B89D7F16-3C48-44D6-B6DC-D0C7AE8DDA5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620640" y="176603"/>
            <a:ext cx="3266650" cy="4355532"/>
          </a:xfrm>
          <a:prstGeom prst="rect">
            <a:avLst/>
          </a:prstGeom>
        </p:spPr>
      </p:pic>
      <p:pic>
        <p:nvPicPr>
          <p:cNvPr id="12" name="Picture 11">
            <a:extLst>
              <a:ext uri="{FF2B5EF4-FFF2-40B4-BE49-F238E27FC236}">
                <a16:creationId xmlns:a16="http://schemas.microsoft.com/office/drawing/2014/main" id="{57207F00-9633-462E-9D53-CBB2FBE011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31732" y="3089700"/>
            <a:ext cx="4509858" cy="3266650"/>
          </a:xfrm>
          <a:prstGeom prst="rect">
            <a:avLst/>
          </a:prstGeom>
        </p:spPr>
      </p:pic>
    </p:spTree>
    <p:extLst>
      <p:ext uri="{BB962C8B-B14F-4D97-AF65-F5344CB8AC3E}">
        <p14:creationId xmlns:p14="http://schemas.microsoft.com/office/powerpoint/2010/main" val="26273147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360" y="350045"/>
            <a:ext cx="8229600" cy="792162"/>
          </a:xfrm>
        </p:spPr>
        <p:txBody>
          <a:bodyPr>
            <a:normAutofit/>
          </a:bodyPr>
          <a:lstStyle/>
          <a:p>
            <a:r>
              <a:rPr lang="en-IN" sz="3600" b="1">
                <a:latin typeface="+mn-lt"/>
              </a:rPr>
              <a:t>REFERENCE (LITERATURE SURVEY) DETAILS</a:t>
            </a:r>
            <a:endParaRPr lang="en-IN" sz="3600" b="1" dirty="0">
              <a:latin typeface="+mn-lt"/>
            </a:endParaRPr>
          </a:p>
        </p:txBody>
      </p:sp>
      <p:sp>
        <p:nvSpPr>
          <p:cNvPr id="3" name="Content Placeholder 2"/>
          <p:cNvSpPr>
            <a:spLocks noGrp="1"/>
          </p:cNvSpPr>
          <p:nvPr>
            <p:ph idx="1"/>
          </p:nvPr>
        </p:nvSpPr>
        <p:spPr>
          <a:xfrm>
            <a:off x="533400" y="1736726"/>
            <a:ext cx="8239760" cy="3733800"/>
          </a:xfrm>
        </p:spPr>
        <p:txBody>
          <a:bodyPr>
            <a:normAutofit fontScale="55000" lnSpcReduction="20000"/>
          </a:bodyPr>
          <a:lstStyle/>
          <a:p>
            <a:pPr lvl="0"/>
            <a:r>
              <a:rPr lang="en-IN" u="sng" dirty="0">
                <a:hlinkClick r:id="rId3"/>
              </a:rPr>
              <a:t>http://wgbis.ces.iisc.ernet.in/biodiversity/sahyadri_enews/newsletter/issue45/bibliography/Increasing%20the%20solar%20photovoltic%20energy%20capture%20on%20sunny%20and%20cloudy%20days.pdf</a:t>
            </a:r>
            <a:endParaRPr lang="en-US" dirty="0"/>
          </a:p>
          <a:p>
            <a:pPr lvl="0"/>
            <a:r>
              <a:rPr lang="en-IN" u="sng" dirty="0">
                <a:hlinkClick r:id="rId4"/>
              </a:rPr>
              <a:t>http://eprint.iitd.ac.in/bitstream/handle/2074/1708/saxenaver1990.pdf?sequence=2&amp;isAllowed=y</a:t>
            </a:r>
            <a:endParaRPr lang="en-US" dirty="0"/>
          </a:p>
          <a:p>
            <a:pPr lvl="0"/>
            <a:r>
              <a:rPr lang="en-IN" u="sng" dirty="0">
                <a:hlinkClick r:id="rId5"/>
              </a:rPr>
              <a:t>https://www.researchgate.net/publication/3359957_Microprocessor_based_automatic_Sun_tracker</a:t>
            </a:r>
            <a:endParaRPr lang="en-US" dirty="0"/>
          </a:p>
          <a:p>
            <a:pPr lvl="0"/>
            <a:r>
              <a:rPr lang="en-IN" u="sng" dirty="0">
                <a:hlinkClick r:id="rId6"/>
              </a:rPr>
              <a:t>https://www.tandfonline.com/doi/abs/10.1080/01425919808914341</a:t>
            </a:r>
            <a:endParaRPr lang="en-US" dirty="0"/>
          </a:p>
          <a:p>
            <a:pPr lvl="0"/>
            <a:r>
              <a:rPr lang="en-IN" u="sng" dirty="0">
                <a:hlinkClick r:id="rId7"/>
              </a:rPr>
              <a:t>https://www.researchgate.net/publication/3280078_Development_of_a_Microcontroller-Based_Photovoltaic_Maximum_Power_Point_Tracking_Control_System</a:t>
            </a:r>
            <a:endParaRPr lang="en-US" dirty="0"/>
          </a:p>
          <a:p>
            <a:pPr lvl="0"/>
            <a:r>
              <a:rPr lang="en-IN" u="sng" dirty="0">
                <a:hlinkClick r:id="rId8"/>
              </a:rPr>
              <a:t>https://www.researchgate.net/publication/320086210_Solar_Tracking_Techniques_and_Implementation_in_Photovoltaic_Power_Plants_a_Review</a:t>
            </a:r>
            <a:endParaRPr lang="en-US" dirty="0"/>
          </a:p>
          <a:p>
            <a:pPr marL="0" indent="0">
              <a:buNone/>
            </a:pPr>
            <a:r>
              <a:rPr lang="en-IN" dirty="0"/>
              <a:t> </a:t>
            </a:r>
            <a:endParaRPr lang="en-US" dirty="0"/>
          </a:p>
          <a:p>
            <a:endParaRPr lang="en-IN" dirty="0"/>
          </a:p>
        </p:txBody>
      </p:sp>
      <p:sp>
        <p:nvSpPr>
          <p:cNvPr id="4" name="Date Placeholder 3"/>
          <p:cNvSpPr>
            <a:spLocks noGrp="1"/>
          </p:cNvSpPr>
          <p:nvPr>
            <p:ph type="dt" sz="half" idx="10"/>
          </p:nvPr>
        </p:nvSpPr>
        <p:spPr/>
        <p:txBody>
          <a:bodyPr/>
          <a:lstStyle/>
          <a:p>
            <a:fld id="{5BE3E1DB-D24D-42A2-8813-A1E70EB1A02C}" type="datetime1">
              <a:rPr lang="en-US" smtClean="0"/>
              <a:t>12/31/2019</a:t>
            </a:fld>
            <a:endParaRPr lang="en-US" dirty="0"/>
          </a:p>
        </p:txBody>
      </p:sp>
      <p:sp>
        <p:nvSpPr>
          <p:cNvPr id="5" name="Footer Placeholder 4"/>
          <p:cNvSpPr>
            <a:spLocks noGrp="1"/>
          </p:cNvSpPr>
          <p:nvPr>
            <p:ph type="ftr" sz="quarter" idx="11"/>
          </p:nvPr>
        </p:nvSpPr>
        <p:spPr/>
        <p:txBody>
          <a:bodyPr/>
          <a:lstStyle/>
          <a:p>
            <a:r>
              <a:rPr lang="en-US" dirty="0"/>
              <a:t>SINGLE AXIS SOLAR TRACKING SYSTEM</a:t>
            </a:r>
          </a:p>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23</a:t>
            </a:fld>
            <a:r>
              <a:rPr lang="en-US" dirty="0"/>
              <a:t>/12</a:t>
            </a:r>
          </a:p>
        </p:txBody>
      </p:sp>
    </p:spTree>
    <p:extLst>
      <p:ext uri="{BB962C8B-B14F-4D97-AF65-F5344CB8AC3E}">
        <p14:creationId xmlns:p14="http://schemas.microsoft.com/office/powerpoint/2010/main" val="37570657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590800"/>
            <a:ext cx="8229600" cy="1143000"/>
          </a:xfrm>
        </p:spPr>
        <p:txBody>
          <a:bodyPr>
            <a:normAutofit/>
          </a:bodyPr>
          <a:lstStyle/>
          <a:p>
            <a:r>
              <a:rPr lang="en-IN" sz="4800" b="1">
                <a:latin typeface="+mn-lt"/>
              </a:rPr>
              <a:t>THANK YOU</a:t>
            </a:r>
            <a:endParaRPr lang="en-IN" sz="4800" b="1" dirty="0">
              <a:latin typeface="+mn-lt"/>
            </a:endParaRPr>
          </a:p>
        </p:txBody>
      </p:sp>
      <p:sp>
        <p:nvSpPr>
          <p:cNvPr id="3" name="Date Placeholder 2">
            <a:extLst>
              <a:ext uri="{FF2B5EF4-FFF2-40B4-BE49-F238E27FC236}">
                <a16:creationId xmlns:a16="http://schemas.microsoft.com/office/drawing/2014/main" id="{5FE69369-312B-42AA-AA60-2E4BE142D3DC}"/>
              </a:ext>
            </a:extLst>
          </p:cNvPr>
          <p:cNvSpPr>
            <a:spLocks noGrp="1"/>
          </p:cNvSpPr>
          <p:nvPr>
            <p:ph type="dt" sz="half" idx="10"/>
          </p:nvPr>
        </p:nvSpPr>
        <p:spPr/>
        <p:txBody>
          <a:bodyPr/>
          <a:lstStyle/>
          <a:p>
            <a:fld id="{98D17432-D2CF-426F-9558-A757FA2C9AF9}" type="datetime1">
              <a:rPr lang="en-US" smtClean="0"/>
              <a:t>12/31/2019</a:t>
            </a:fld>
            <a:endParaRPr lang="en-US"/>
          </a:p>
        </p:txBody>
      </p:sp>
      <p:sp>
        <p:nvSpPr>
          <p:cNvPr id="4" name="Footer Placeholder 3">
            <a:extLst>
              <a:ext uri="{FF2B5EF4-FFF2-40B4-BE49-F238E27FC236}">
                <a16:creationId xmlns:a16="http://schemas.microsoft.com/office/drawing/2014/main" id="{095E8D06-E67E-4920-8DCB-A730F21B6E10}"/>
              </a:ext>
            </a:extLst>
          </p:cNvPr>
          <p:cNvSpPr>
            <a:spLocks noGrp="1"/>
          </p:cNvSpPr>
          <p:nvPr>
            <p:ph type="ftr" sz="quarter" idx="11"/>
          </p:nvPr>
        </p:nvSpPr>
        <p:spPr/>
        <p:txBody>
          <a:bodyPr/>
          <a:lstStyle/>
          <a:p>
            <a:r>
              <a:rPr lang="en-US" dirty="0"/>
              <a:t>SINGLE AXIS SOLAR TRACKING SYSTEM</a:t>
            </a:r>
          </a:p>
          <a:p>
            <a:endParaRPr lang="en-US" dirty="0"/>
          </a:p>
        </p:txBody>
      </p:sp>
      <p:sp>
        <p:nvSpPr>
          <p:cNvPr id="5" name="Slide Number Placeholder 4">
            <a:extLst>
              <a:ext uri="{FF2B5EF4-FFF2-40B4-BE49-F238E27FC236}">
                <a16:creationId xmlns:a16="http://schemas.microsoft.com/office/drawing/2014/main" id="{610EFDE7-4222-40D5-A3E2-03D8876C02E2}"/>
              </a:ext>
            </a:extLst>
          </p:cNvPr>
          <p:cNvSpPr>
            <a:spLocks noGrp="1"/>
          </p:cNvSpPr>
          <p:nvPr>
            <p:ph type="sldNum" sz="quarter" idx="12"/>
          </p:nvPr>
        </p:nvSpPr>
        <p:spPr/>
        <p:txBody>
          <a:bodyPr/>
          <a:lstStyle/>
          <a:p>
            <a:fld id="{B6F15528-21DE-4FAA-801E-634DDDAF4B2B}" type="slidenum">
              <a:rPr lang="en-US" smtClean="0"/>
              <a:pPr/>
              <a:t>24</a:t>
            </a:fld>
            <a:endParaRPr lang="en-US"/>
          </a:p>
        </p:txBody>
      </p:sp>
    </p:spTree>
    <p:extLst>
      <p:ext uri="{BB962C8B-B14F-4D97-AF65-F5344CB8AC3E}">
        <p14:creationId xmlns:p14="http://schemas.microsoft.com/office/powerpoint/2010/main" val="24714046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B43C8944-DE28-4C4B-83FD-2CD9AD3AF30E}"/>
              </a:ext>
            </a:extLst>
          </p:cNvPr>
          <p:cNvSpPr>
            <a:spLocks noGrp="1"/>
          </p:cNvSpPr>
          <p:nvPr>
            <p:ph type="dt" sz="half" idx="10"/>
          </p:nvPr>
        </p:nvSpPr>
        <p:spPr/>
        <p:txBody>
          <a:bodyPr/>
          <a:lstStyle/>
          <a:p>
            <a:fld id="{9468F332-1492-4640-9544-1966C65654AE}" type="datetime1">
              <a:rPr lang="en-US" smtClean="0"/>
              <a:t>12/31/2019</a:t>
            </a:fld>
            <a:endParaRPr lang="en-US"/>
          </a:p>
        </p:txBody>
      </p:sp>
      <p:sp>
        <p:nvSpPr>
          <p:cNvPr id="5" name="Footer Placeholder 4">
            <a:extLst>
              <a:ext uri="{FF2B5EF4-FFF2-40B4-BE49-F238E27FC236}">
                <a16:creationId xmlns:a16="http://schemas.microsoft.com/office/drawing/2014/main" id="{927B89F0-D0CE-4EFA-9274-1F841583D889}"/>
              </a:ext>
            </a:extLst>
          </p:cNvPr>
          <p:cNvSpPr>
            <a:spLocks noGrp="1"/>
          </p:cNvSpPr>
          <p:nvPr>
            <p:ph type="ftr" sz="quarter" idx="11"/>
          </p:nvPr>
        </p:nvSpPr>
        <p:spPr/>
        <p:txBody>
          <a:bodyPr/>
          <a:lstStyle/>
          <a:p>
            <a:r>
              <a:rPr lang="en-US"/>
              <a:t>SOLAR TRACKING AND HARVESTING SYSTEM</a:t>
            </a:r>
          </a:p>
        </p:txBody>
      </p:sp>
      <p:sp>
        <p:nvSpPr>
          <p:cNvPr id="6" name="Slide Number Placeholder 5">
            <a:extLst>
              <a:ext uri="{FF2B5EF4-FFF2-40B4-BE49-F238E27FC236}">
                <a16:creationId xmlns:a16="http://schemas.microsoft.com/office/drawing/2014/main" id="{62D4D1EF-3D26-4C79-8613-7122F8EF8C4E}"/>
              </a:ext>
            </a:extLst>
          </p:cNvPr>
          <p:cNvSpPr>
            <a:spLocks noGrp="1"/>
          </p:cNvSpPr>
          <p:nvPr>
            <p:ph type="sldNum" sz="quarter" idx="12"/>
          </p:nvPr>
        </p:nvSpPr>
        <p:spPr/>
        <p:txBody>
          <a:bodyPr/>
          <a:lstStyle/>
          <a:p>
            <a:fld id="{B6F15528-21DE-4FAA-801E-634DDDAF4B2B}" type="slidenum">
              <a:rPr lang="en-US" smtClean="0"/>
              <a:pPr/>
              <a:t>3</a:t>
            </a:fld>
            <a:endParaRPr lang="en-US"/>
          </a:p>
        </p:txBody>
      </p:sp>
      <p:pic>
        <p:nvPicPr>
          <p:cNvPr id="7" name="Picture 4" descr="Image result for solar energy =renewable">
            <a:extLst>
              <a:ext uri="{FF2B5EF4-FFF2-40B4-BE49-F238E27FC236}">
                <a16:creationId xmlns:a16="http://schemas.microsoft.com/office/drawing/2014/main" id="{D7A3F2B6-DE82-4783-A866-B465497A2A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21326867">
            <a:off x="152400" y="2030591"/>
            <a:ext cx="4228954" cy="2862675"/>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D1E47D22-FEE1-4362-9CB2-58E32518EBA4}"/>
              </a:ext>
            </a:extLst>
          </p:cNvPr>
          <p:cNvSpPr txBox="1"/>
          <p:nvPr/>
        </p:nvSpPr>
        <p:spPr>
          <a:xfrm>
            <a:off x="2133600" y="309578"/>
            <a:ext cx="5257800" cy="646331"/>
          </a:xfrm>
          <a:prstGeom prst="rect">
            <a:avLst/>
          </a:prstGeom>
          <a:noFill/>
        </p:spPr>
        <p:txBody>
          <a:bodyPr wrap="square" rtlCol="0">
            <a:spAutoFit/>
          </a:bodyPr>
          <a:lstStyle/>
          <a:p>
            <a:pPr algn="ctr"/>
            <a:r>
              <a:rPr lang="en-IN" sz="3600" b="1" dirty="0"/>
              <a:t>SOLUTION</a:t>
            </a:r>
          </a:p>
        </p:txBody>
      </p:sp>
      <p:sp>
        <p:nvSpPr>
          <p:cNvPr id="11" name="TextBox 10">
            <a:extLst>
              <a:ext uri="{FF2B5EF4-FFF2-40B4-BE49-F238E27FC236}">
                <a16:creationId xmlns:a16="http://schemas.microsoft.com/office/drawing/2014/main" id="{1640831D-B3C4-4349-8FEA-B079491C5735}"/>
              </a:ext>
            </a:extLst>
          </p:cNvPr>
          <p:cNvSpPr txBox="1"/>
          <p:nvPr/>
        </p:nvSpPr>
        <p:spPr>
          <a:xfrm>
            <a:off x="4267200" y="2030591"/>
            <a:ext cx="4267200" cy="3170099"/>
          </a:xfrm>
          <a:prstGeom prst="rect">
            <a:avLst/>
          </a:prstGeom>
          <a:noFill/>
        </p:spPr>
        <p:txBody>
          <a:bodyPr wrap="square" rtlCol="0">
            <a:spAutoFit/>
          </a:bodyPr>
          <a:lstStyle/>
          <a:p>
            <a:pPr marL="285750" indent="-285750" algn="just">
              <a:buFont typeface="Arial" panose="020B0604020202020204" pitchFamily="34" charset="0"/>
              <a:buChar char="•"/>
            </a:pPr>
            <a:r>
              <a:rPr lang="en-US" sz="2600" dirty="0"/>
              <a:t>Solar energy is solution for this problem</a:t>
            </a:r>
          </a:p>
          <a:p>
            <a:pPr marL="285750" indent="-285750" algn="just">
              <a:buFont typeface="Arial" panose="020B0604020202020204" pitchFamily="34" charset="0"/>
              <a:buChar char="•"/>
            </a:pPr>
            <a:r>
              <a:rPr lang="en-US" sz="2600" dirty="0"/>
              <a:t>It’s a renewable source of energy.</a:t>
            </a:r>
          </a:p>
          <a:p>
            <a:pPr marL="285750" indent="-285750" algn="just">
              <a:buFont typeface="Arial" panose="020B0604020202020204" pitchFamily="34" charset="0"/>
              <a:buChar char="•"/>
            </a:pPr>
            <a:r>
              <a:rPr lang="en-US" sz="2600" dirty="0"/>
              <a:t>Lots of work is going to improve the efficiency of solar power.</a:t>
            </a:r>
          </a:p>
          <a:p>
            <a:pPr marL="285750" indent="-285750">
              <a:buFont typeface="Arial" panose="020B0604020202020204" pitchFamily="34" charset="0"/>
              <a:buChar char="•"/>
            </a:pPr>
            <a:endParaRPr lang="en-IN" dirty="0"/>
          </a:p>
        </p:txBody>
      </p:sp>
    </p:spTree>
    <p:extLst>
      <p:ext uri="{BB962C8B-B14F-4D97-AF65-F5344CB8AC3E}">
        <p14:creationId xmlns:p14="http://schemas.microsoft.com/office/powerpoint/2010/main" val="27346061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4728"/>
            <a:ext cx="8305800" cy="563562"/>
          </a:xfrm>
        </p:spPr>
        <p:txBody>
          <a:bodyPr>
            <a:noAutofit/>
          </a:bodyPr>
          <a:lstStyle/>
          <a:p>
            <a:r>
              <a:rPr lang="en-IN" sz="3600" b="1" dirty="0">
                <a:latin typeface="+mn-lt"/>
              </a:rPr>
              <a:t>SCOPE OF THE PROJECT</a:t>
            </a:r>
          </a:p>
        </p:txBody>
      </p:sp>
      <p:sp>
        <p:nvSpPr>
          <p:cNvPr id="3" name="Content Placeholder 2"/>
          <p:cNvSpPr>
            <a:spLocks noGrp="1"/>
          </p:cNvSpPr>
          <p:nvPr>
            <p:ph idx="1"/>
          </p:nvPr>
        </p:nvSpPr>
        <p:spPr>
          <a:xfrm>
            <a:off x="171449" y="89757"/>
            <a:ext cx="8877301" cy="2678988"/>
          </a:xfrm>
        </p:spPr>
        <p:txBody>
          <a:bodyPr>
            <a:noAutofit/>
          </a:bodyPr>
          <a:lstStyle/>
          <a:p>
            <a:endParaRPr lang="en-US" sz="2600" b="1" dirty="0"/>
          </a:p>
          <a:p>
            <a:pPr algn="just"/>
            <a:r>
              <a:rPr lang="en-US" sz="2600" dirty="0"/>
              <a:t>Renewable energy provides reliable power supplies and fuel diversification, Since it is renewable there is high energy security, It will last forever, reducing the need for imported fuels. Maintenance requirements also low. It has numerous health and environmental benefits.</a:t>
            </a:r>
          </a:p>
        </p:txBody>
      </p:sp>
      <p:sp>
        <p:nvSpPr>
          <p:cNvPr id="4" name="Date Placeholder 3"/>
          <p:cNvSpPr>
            <a:spLocks noGrp="1"/>
          </p:cNvSpPr>
          <p:nvPr>
            <p:ph type="dt" sz="half" idx="10"/>
          </p:nvPr>
        </p:nvSpPr>
        <p:spPr>
          <a:xfrm>
            <a:off x="457200" y="6356351"/>
            <a:ext cx="1676400" cy="273050"/>
          </a:xfrm>
        </p:spPr>
        <p:txBody>
          <a:bodyPr/>
          <a:lstStyle/>
          <a:p>
            <a:r>
              <a:rPr lang="en-US" dirty="0"/>
              <a:t>11/12/2019</a:t>
            </a:r>
          </a:p>
          <a:p>
            <a:endParaRPr lang="en-US" dirty="0"/>
          </a:p>
          <a:p>
            <a:endParaRPr lang="en-US" dirty="0"/>
          </a:p>
        </p:txBody>
      </p:sp>
      <p:sp>
        <p:nvSpPr>
          <p:cNvPr id="5" name="Footer Placeholder 4"/>
          <p:cNvSpPr>
            <a:spLocks noGrp="1"/>
          </p:cNvSpPr>
          <p:nvPr>
            <p:ph type="ftr" sz="quarter" idx="11"/>
          </p:nvPr>
        </p:nvSpPr>
        <p:spPr>
          <a:xfrm>
            <a:off x="3048000" y="6356350"/>
            <a:ext cx="2971800" cy="365125"/>
          </a:xfrm>
        </p:spPr>
        <p:txBody>
          <a:bodyPr/>
          <a:lstStyle/>
          <a:p>
            <a:r>
              <a:rPr lang="en-US" dirty="0"/>
              <a:t>SINGLE AXIS SOLAR TRACKING SYSTEM</a:t>
            </a:r>
          </a:p>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4</a:t>
            </a:fld>
            <a:r>
              <a:rPr lang="en-US" dirty="0"/>
              <a:t>/10</a:t>
            </a:r>
          </a:p>
        </p:txBody>
      </p:sp>
      <p:pic>
        <p:nvPicPr>
          <p:cNvPr id="12" name="Picture 11">
            <a:extLst>
              <a:ext uri="{FF2B5EF4-FFF2-40B4-BE49-F238E27FC236}">
                <a16:creationId xmlns:a16="http://schemas.microsoft.com/office/drawing/2014/main" id="{51C38C3B-C9DA-404B-A616-E745A11F8E5A}"/>
              </a:ext>
            </a:extLst>
          </p:cNvPr>
          <p:cNvPicPr>
            <a:picLocks noChangeAspect="1"/>
          </p:cNvPicPr>
          <p:nvPr/>
        </p:nvPicPr>
        <p:blipFill>
          <a:blip r:embed="rId3"/>
          <a:stretch>
            <a:fillRect/>
          </a:stretch>
        </p:blipFill>
        <p:spPr>
          <a:xfrm>
            <a:off x="1770096" y="2819400"/>
            <a:ext cx="5527607" cy="3323202"/>
          </a:xfrm>
          <a:prstGeom prst="rect">
            <a:avLst/>
          </a:prstGeom>
        </p:spPr>
      </p:pic>
    </p:spTree>
    <p:extLst>
      <p:ext uri="{BB962C8B-B14F-4D97-AF65-F5344CB8AC3E}">
        <p14:creationId xmlns:p14="http://schemas.microsoft.com/office/powerpoint/2010/main" val="1452579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9DE93274-8BDA-470C-B9EE-1738AA94A54E}"/>
              </a:ext>
            </a:extLst>
          </p:cNvPr>
          <p:cNvSpPr>
            <a:spLocks noGrp="1"/>
          </p:cNvSpPr>
          <p:nvPr>
            <p:ph type="dt" sz="half" idx="10"/>
          </p:nvPr>
        </p:nvSpPr>
        <p:spPr/>
        <p:txBody>
          <a:bodyPr/>
          <a:lstStyle/>
          <a:p>
            <a:fld id="{9468F332-1492-4640-9544-1966C65654AE}" type="datetime1">
              <a:rPr lang="en-US" smtClean="0"/>
              <a:t>12/31/2019</a:t>
            </a:fld>
            <a:endParaRPr lang="en-US"/>
          </a:p>
        </p:txBody>
      </p:sp>
      <p:sp>
        <p:nvSpPr>
          <p:cNvPr id="5" name="Footer Placeholder 4">
            <a:extLst>
              <a:ext uri="{FF2B5EF4-FFF2-40B4-BE49-F238E27FC236}">
                <a16:creationId xmlns:a16="http://schemas.microsoft.com/office/drawing/2014/main" id="{E8625864-65C6-4006-BD59-7C655BD1B0FE}"/>
              </a:ext>
            </a:extLst>
          </p:cNvPr>
          <p:cNvSpPr>
            <a:spLocks noGrp="1"/>
          </p:cNvSpPr>
          <p:nvPr>
            <p:ph type="ftr" sz="quarter" idx="11"/>
          </p:nvPr>
        </p:nvSpPr>
        <p:spPr/>
        <p:txBody>
          <a:bodyPr/>
          <a:lstStyle/>
          <a:p>
            <a:r>
              <a:rPr lang="en-US"/>
              <a:t>SOLAR TRACKING AND HARVESTING SYSTEM</a:t>
            </a:r>
          </a:p>
        </p:txBody>
      </p:sp>
      <p:sp>
        <p:nvSpPr>
          <p:cNvPr id="6" name="Slide Number Placeholder 5">
            <a:extLst>
              <a:ext uri="{FF2B5EF4-FFF2-40B4-BE49-F238E27FC236}">
                <a16:creationId xmlns:a16="http://schemas.microsoft.com/office/drawing/2014/main" id="{9A97F905-74C6-4C02-B29A-F09B06FC152C}"/>
              </a:ext>
            </a:extLst>
          </p:cNvPr>
          <p:cNvSpPr>
            <a:spLocks noGrp="1"/>
          </p:cNvSpPr>
          <p:nvPr>
            <p:ph type="sldNum" sz="quarter" idx="12"/>
          </p:nvPr>
        </p:nvSpPr>
        <p:spPr/>
        <p:txBody>
          <a:bodyPr/>
          <a:lstStyle/>
          <a:p>
            <a:fld id="{B6F15528-21DE-4FAA-801E-634DDDAF4B2B}" type="slidenum">
              <a:rPr lang="en-US" smtClean="0"/>
              <a:pPr/>
              <a:t>5</a:t>
            </a:fld>
            <a:endParaRPr lang="en-US"/>
          </a:p>
        </p:txBody>
      </p:sp>
      <p:sp>
        <p:nvSpPr>
          <p:cNvPr id="9" name="TextBox 8">
            <a:extLst>
              <a:ext uri="{FF2B5EF4-FFF2-40B4-BE49-F238E27FC236}">
                <a16:creationId xmlns:a16="http://schemas.microsoft.com/office/drawing/2014/main" id="{750E24B9-7980-4B9D-BCD3-C2EE3FE2069D}"/>
              </a:ext>
            </a:extLst>
          </p:cNvPr>
          <p:cNvSpPr txBox="1"/>
          <p:nvPr/>
        </p:nvSpPr>
        <p:spPr>
          <a:xfrm>
            <a:off x="457200" y="1066800"/>
            <a:ext cx="8305800" cy="3970318"/>
          </a:xfrm>
          <a:prstGeom prst="rect">
            <a:avLst/>
          </a:prstGeom>
          <a:noFill/>
        </p:spPr>
        <p:txBody>
          <a:bodyPr wrap="square" rtlCol="0">
            <a:spAutoFit/>
          </a:bodyPr>
          <a:lstStyle/>
          <a:p>
            <a:r>
              <a:rPr lang="en-IN" sz="2600" dirty="0"/>
              <a:t> </a:t>
            </a:r>
            <a:r>
              <a:rPr lang="en-IN" sz="2600" b="1" dirty="0"/>
              <a:t>IMPORTANCE</a:t>
            </a:r>
            <a:r>
              <a:rPr lang="en-IN" sz="2600" dirty="0"/>
              <a:t>:</a:t>
            </a:r>
          </a:p>
          <a:p>
            <a:pPr marL="285750" indent="-285750" algn="just">
              <a:buFont typeface="Arial" panose="020B0604020202020204" pitchFamily="34" charset="0"/>
              <a:buChar char="•"/>
            </a:pPr>
            <a:r>
              <a:rPr lang="en-IN" sz="2600" dirty="0"/>
              <a:t>Photovoltaic solar panels : </a:t>
            </a:r>
            <a:r>
              <a:rPr lang="en-US" sz="2600" dirty="0"/>
              <a:t>absorb sunlight as a source of energy to generate  direct current electricity.</a:t>
            </a:r>
          </a:p>
          <a:p>
            <a:pPr marL="285750" indent="-285750" algn="just">
              <a:buFont typeface="Arial" panose="020B0604020202020204" pitchFamily="34" charset="0"/>
              <a:buChar char="•"/>
            </a:pPr>
            <a:r>
              <a:rPr lang="en-US" sz="2600" dirty="0"/>
              <a:t>Solar power is pollution free and causes no greenhouse gases to be emitted after installation and non no generation losses.</a:t>
            </a:r>
          </a:p>
          <a:p>
            <a:pPr marL="285750" indent="-285750" algn="just">
              <a:buFont typeface="Arial" panose="020B0604020202020204" pitchFamily="34" charset="0"/>
              <a:buChar char="•"/>
            </a:pPr>
            <a:r>
              <a:rPr lang="en-US" sz="2600" dirty="0"/>
              <a:t>Solar energy is more advantages compared to other renewable energy </a:t>
            </a:r>
            <a:r>
              <a:rPr lang="en-IN" sz="2600" dirty="0"/>
              <a:t>because we can us the solar energy anywhere where there is sun light.</a:t>
            </a:r>
          </a:p>
          <a:p>
            <a:pPr marL="285750" indent="-285750">
              <a:buFont typeface="Arial" panose="020B0604020202020204" pitchFamily="34" charset="0"/>
              <a:buChar char="•"/>
            </a:pPr>
            <a:endParaRPr lang="en-IN" dirty="0"/>
          </a:p>
        </p:txBody>
      </p:sp>
    </p:spTree>
    <p:extLst>
      <p:ext uri="{BB962C8B-B14F-4D97-AF65-F5344CB8AC3E}">
        <p14:creationId xmlns:p14="http://schemas.microsoft.com/office/powerpoint/2010/main" val="20196412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5943" y="187920"/>
            <a:ext cx="8624143" cy="657913"/>
          </a:xfrm>
        </p:spPr>
        <p:txBody>
          <a:bodyPr>
            <a:noAutofit/>
          </a:bodyPr>
          <a:lstStyle/>
          <a:p>
            <a:r>
              <a:rPr lang="en-IN" sz="2800" dirty="0"/>
              <a:t>                            </a:t>
            </a:r>
            <a:r>
              <a:rPr lang="en-IN" sz="3600" dirty="0"/>
              <a:t>PROBLEM DEFINITION</a:t>
            </a:r>
          </a:p>
        </p:txBody>
      </p:sp>
      <p:sp>
        <p:nvSpPr>
          <p:cNvPr id="4" name="Date Placeholder 3"/>
          <p:cNvSpPr>
            <a:spLocks noGrp="1"/>
          </p:cNvSpPr>
          <p:nvPr>
            <p:ph type="dt" sz="half" idx="10"/>
          </p:nvPr>
        </p:nvSpPr>
        <p:spPr/>
        <p:txBody>
          <a:bodyPr/>
          <a:lstStyle/>
          <a:p>
            <a:r>
              <a:rPr lang="en-US"/>
              <a:t>11/12/2019</a:t>
            </a:r>
          </a:p>
          <a:p>
            <a:endParaRPr lang="en-US"/>
          </a:p>
          <a:p>
            <a:endParaRPr lang="en-US"/>
          </a:p>
        </p:txBody>
      </p:sp>
      <p:sp>
        <p:nvSpPr>
          <p:cNvPr id="5" name="Footer Placeholder 4"/>
          <p:cNvSpPr>
            <a:spLocks noGrp="1"/>
          </p:cNvSpPr>
          <p:nvPr>
            <p:ph type="ftr" sz="quarter" idx="11"/>
          </p:nvPr>
        </p:nvSpPr>
        <p:spPr>
          <a:xfrm>
            <a:off x="2895600" y="6356350"/>
            <a:ext cx="3124200" cy="365125"/>
          </a:xfrm>
        </p:spPr>
        <p:txBody>
          <a:bodyPr/>
          <a:lstStyle/>
          <a:p>
            <a:r>
              <a:rPr lang="en-US" dirty="0"/>
              <a:t>SINGLE AXIS SOLAR TRACKING SYSTEM</a:t>
            </a:r>
          </a:p>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6</a:t>
            </a:fld>
            <a:r>
              <a:rPr lang="en-US" dirty="0"/>
              <a:t>/10</a:t>
            </a:r>
          </a:p>
        </p:txBody>
      </p:sp>
      <p:sp>
        <p:nvSpPr>
          <p:cNvPr id="11" name="TextBox 10">
            <a:extLst>
              <a:ext uri="{FF2B5EF4-FFF2-40B4-BE49-F238E27FC236}">
                <a16:creationId xmlns:a16="http://schemas.microsoft.com/office/drawing/2014/main" id="{AAE3C9AD-A24B-47CD-BEF7-F56645F4DF40}"/>
              </a:ext>
            </a:extLst>
          </p:cNvPr>
          <p:cNvSpPr txBox="1"/>
          <p:nvPr/>
        </p:nvSpPr>
        <p:spPr>
          <a:xfrm>
            <a:off x="6920804" y="2240809"/>
            <a:ext cx="1765996" cy="369332"/>
          </a:xfrm>
          <a:prstGeom prst="rect">
            <a:avLst/>
          </a:prstGeom>
          <a:noFill/>
        </p:spPr>
        <p:txBody>
          <a:bodyPr wrap="none" rtlCol="0">
            <a:spAutoFit/>
          </a:bodyPr>
          <a:lstStyle/>
          <a:p>
            <a:r>
              <a:rPr lang="en-US" dirty="0">
                <a:solidFill>
                  <a:schemeClr val="bg1"/>
                </a:solidFill>
              </a:rPr>
              <a:t>Fig: Solar Tracker</a:t>
            </a:r>
          </a:p>
        </p:txBody>
      </p:sp>
      <p:sp>
        <p:nvSpPr>
          <p:cNvPr id="16" name="TextBox 15">
            <a:extLst>
              <a:ext uri="{FF2B5EF4-FFF2-40B4-BE49-F238E27FC236}">
                <a16:creationId xmlns:a16="http://schemas.microsoft.com/office/drawing/2014/main" id="{5C3D28A3-A13E-4205-A850-72038169D625}"/>
              </a:ext>
            </a:extLst>
          </p:cNvPr>
          <p:cNvSpPr txBox="1"/>
          <p:nvPr/>
        </p:nvSpPr>
        <p:spPr>
          <a:xfrm>
            <a:off x="5784591" y="5622217"/>
            <a:ext cx="2028056" cy="369332"/>
          </a:xfrm>
          <a:prstGeom prst="rect">
            <a:avLst/>
          </a:prstGeom>
          <a:noFill/>
        </p:spPr>
        <p:txBody>
          <a:bodyPr wrap="none" rtlCol="0">
            <a:spAutoFit/>
          </a:bodyPr>
          <a:lstStyle/>
          <a:p>
            <a:r>
              <a:rPr lang="en-US" dirty="0">
                <a:solidFill>
                  <a:schemeClr val="bg1"/>
                </a:solidFill>
              </a:rPr>
              <a:t>Fig: Neural network</a:t>
            </a:r>
          </a:p>
        </p:txBody>
      </p:sp>
      <p:sp>
        <p:nvSpPr>
          <p:cNvPr id="17" name="TextBox 16">
            <a:extLst>
              <a:ext uri="{FF2B5EF4-FFF2-40B4-BE49-F238E27FC236}">
                <a16:creationId xmlns:a16="http://schemas.microsoft.com/office/drawing/2014/main" id="{1CB2AACD-E576-4232-954D-BB2560038E02}"/>
              </a:ext>
            </a:extLst>
          </p:cNvPr>
          <p:cNvSpPr txBox="1"/>
          <p:nvPr/>
        </p:nvSpPr>
        <p:spPr>
          <a:xfrm>
            <a:off x="170795" y="1041367"/>
            <a:ext cx="4706005" cy="4893647"/>
          </a:xfrm>
          <a:prstGeom prst="rect">
            <a:avLst/>
          </a:prstGeom>
          <a:noFill/>
        </p:spPr>
        <p:txBody>
          <a:bodyPr wrap="square" rtlCol="0">
            <a:spAutoFit/>
          </a:bodyPr>
          <a:lstStyle/>
          <a:p>
            <a:pPr marL="285750" indent="-285750" algn="just">
              <a:buFont typeface="Arial" panose="020B0604020202020204" pitchFamily="34" charset="0"/>
              <a:buChar char="•"/>
            </a:pPr>
            <a:r>
              <a:rPr lang="en-US" sz="2600" dirty="0"/>
              <a:t>Although solar energy can still be collected during cloudy and rainy days, the efficiency of the solar system drops. </a:t>
            </a:r>
          </a:p>
          <a:p>
            <a:pPr marL="285750" indent="-285750" algn="just">
              <a:buFont typeface="Arial" panose="020B0604020202020204" pitchFamily="34" charset="0"/>
              <a:buChar char="•"/>
            </a:pPr>
            <a:r>
              <a:rPr lang="en-US" sz="2600" dirty="0"/>
              <a:t>Solar panels are in fixed position and wasting sunlight.</a:t>
            </a:r>
          </a:p>
          <a:p>
            <a:pPr marL="285750" indent="-285750" algn="just">
              <a:buFont typeface="Arial" panose="020B0604020202020204" pitchFamily="34" charset="0"/>
              <a:buChar char="•"/>
            </a:pPr>
            <a:r>
              <a:rPr lang="en-US" sz="2600" dirty="0"/>
              <a:t>Solar PV panels require a lot of space and efficiency is restricted to 11-15% .</a:t>
            </a:r>
          </a:p>
          <a:p>
            <a:pPr marL="285750" indent="-285750" algn="just">
              <a:buFont typeface="Arial" panose="020B0604020202020204" pitchFamily="34" charset="0"/>
              <a:buChar char="•"/>
            </a:pPr>
            <a:r>
              <a:rPr lang="en-US" sz="2600" dirty="0"/>
              <a:t>Lower energy output during sunny conditions.</a:t>
            </a:r>
          </a:p>
          <a:p>
            <a:pPr marL="285750" indent="-285750">
              <a:buFont typeface="Arial" panose="020B0604020202020204" pitchFamily="34" charset="0"/>
              <a:buChar char="•"/>
            </a:pPr>
            <a:endParaRPr lang="en-US" sz="2600" dirty="0"/>
          </a:p>
        </p:txBody>
      </p:sp>
      <p:pic>
        <p:nvPicPr>
          <p:cNvPr id="19" name="Picture 18">
            <a:extLst>
              <a:ext uri="{FF2B5EF4-FFF2-40B4-BE49-F238E27FC236}">
                <a16:creationId xmlns:a16="http://schemas.microsoft.com/office/drawing/2014/main" id="{F13AECFC-42AA-4120-9A16-B5A4B1EF0261}"/>
              </a:ext>
            </a:extLst>
          </p:cNvPr>
          <p:cNvPicPr>
            <a:picLocks noChangeAspect="1"/>
          </p:cNvPicPr>
          <p:nvPr/>
        </p:nvPicPr>
        <p:blipFill>
          <a:blip r:embed="rId3"/>
          <a:stretch>
            <a:fillRect/>
          </a:stretch>
        </p:blipFill>
        <p:spPr>
          <a:xfrm>
            <a:off x="4963118" y="2019299"/>
            <a:ext cx="3998250" cy="2819401"/>
          </a:xfrm>
          <a:prstGeom prst="rect">
            <a:avLst/>
          </a:prstGeom>
        </p:spPr>
      </p:pic>
      <p:sp>
        <p:nvSpPr>
          <p:cNvPr id="20" name="TextBox 19">
            <a:extLst>
              <a:ext uri="{FF2B5EF4-FFF2-40B4-BE49-F238E27FC236}">
                <a16:creationId xmlns:a16="http://schemas.microsoft.com/office/drawing/2014/main" id="{B2A80E3F-EC0F-4F5E-8247-5B52E906A582}"/>
              </a:ext>
            </a:extLst>
          </p:cNvPr>
          <p:cNvSpPr txBox="1"/>
          <p:nvPr/>
        </p:nvSpPr>
        <p:spPr>
          <a:xfrm>
            <a:off x="5410200" y="4764719"/>
            <a:ext cx="3379885" cy="369332"/>
          </a:xfrm>
          <a:prstGeom prst="rect">
            <a:avLst/>
          </a:prstGeom>
          <a:noFill/>
        </p:spPr>
        <p:txBody>
          <a:bodyPr wrap="square" rtlCol="0">
            <a:spAutoFit/>
          </a:bodyPr>
          <a:lstStyle/>
          <a:p>
            <a:r>
              <a:rPr lang="en-US" dirty="0"/>
              <a:t>Larger area and less productivity</a:t>
            </a:r>
          </a:p>
        </p:txBody>
      </p:sp>
    </p:spTree>
    <p:extLst>
      <p:ext uri="{BB962C8B-B14F-4D97-AF65-F5344CB8AC3E}">
        <p14:creationId xmlns:p14="http://schemas.microsoft.com/office/powerpoint/2010/main" val="35681222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5249E9CE-F0CB-4396-AC54-2724D9840174}"/>
              </a:ext>
            </a:extLst>
          </p:cNvPr>
          <p:cNvSpPr>
            <a:spLocks noGrp="1"/>
          </p:cNvSpPr>
          <p:nvPr>
            <p:ph type="dt" sz="half" idx="10"/>
          </p:nvPr>
        </p:nvSpPr>
        <p:spPr/>
        <p:txBody>
          <a:bodyPr/>
          <a:lstStyle/>
          <a:p>
            <a:fld id="{F0909D3F-B733-4111-869D-C1EAA09C0725}" type="datetime1">
              <a:rPr lang="en-US" smtClean="0"/>
              <a:t>12/31/2019</a:t>
            </a:fld>
            <a:endParaRPr lang="en-US"/>
          </a:p>
        </p:txBody>
      </p:sp>
      <p:sp>
        <p:nvSpPr>
          <p:cNvPr id="6" name="Footer Placeholder 5">
            <a:extLst>
              <a:ext uri="{FF2B5EF4-FFF2-40B4-BE49-F238E27FC236}">
                <a16:creationId xmlns:a16="http://schemas.microsoft.com/office/drawing/2014/main" id="{2EBBE31D-58ED-4C3D-B206-A90AACE85C3C}"/>
              </a:ext>
            </a:extLst>
          </p:cNvPr>
          <p:cNvSpPr>
            <a:spLocks noGrp="1"/>
          </p:cNvSpPr>
          <p:nvPr>
            <p:ph type="ftr" sz="quarter" idx="11"/>
          </p:nvPr>
        </p:nvSpPr>
        <p:spPr/>
        <p:txBody>
          <a:bodyPr/>
          <a:lstStyle/>
          <a:p>
            <a:r>
              <a:rPr lang="en-US"/>
              <a:t>SOLAR TRACKING AND HARVESTING SYSTEM</a:t>
            </a:r>
          </a:p>
        </p:txBody>
      </p:sp>
      <p:sp>
        <p:nvSpPr>
          <p:cNvPr id="7" name="Slide Number Placeholder 6">
            <a:extLst>
              <a:ext uri="{FF2B5EF4-FFF2-40B4-BE49-F238E27FC236}">
                <a16:creationId xmlns:a16="http://schemas.microsoft.com/office/drawing/2014/main" id="{0F098DB5-8239-4A1F-8405-DBBC647EFFDF}"/>
              </a:ext>
            </a:extLst>
          </p:cNvPr>
          <p:cNvSpPr>
            <a:spLocks noGrp="1"/>
          </p:cNvSpPr>
          <p:nvPr>
            <p:ph type="sldNum" sz="quarter" idx="12"/>
          </p:nvPr>
        </p:nvSpPr>
        <p:spPr/>
        <p:txBody>
          <a:bodyPr/>
          <a:lstStyle/>
          <a:p>
            <a:fld id="{B6F15528-21DE-4FAA-801E-634DDDAF4B2B}" type="slidenum">
              <a:rPr lang="en-US" smtClean="0"/>
              <a:pPr/>
              <a:t>7</a:t>
            </a:fld>
            <a:endParaRPr lang="en-US"/>
          </a:p>
        </p:txBody>
      </p:sp>
      <p:pic>
        <p:nvPicPr>
          <p:cNvPr id="8" name="Picture 7">
            <a:extLst>
              <a:ext uri="{FF2B5EF4-FFF2-40B4-BE49-F238E27FC236}">
                <a16:creationId xmlns:a16="http://schemas.microsoft.com/office/drawing/2014/main" id="{A3DEC603-E111-4285-9941-DAB4A921C61A}"/>
              </a:ext>
            </a:extLst>
          </p:cNvPr>
          <p:cNvPicPr>
            <a:picLocks noChangeAspect="1"/>
          </p:cNvPicPr>
          <p:nvPr/>
        </p:nvPicPr>
        <p:blipFill>
          <a:blip r:embed="rId2"/>
          <a:stretch>
            <a:fillRect/>
          </a:stretch>
        </p:blipFill>
        <p:spPr>
          <a:xfrm>
            <a:off x="3147874" y="2139512"/>
            <a:ext cx="5861386" cy="4235333"/>
          </a:xfrm>
          <a:prstGeom prst="rect">
            <a:avLst/>
          </a:prstGeom>
        </p:spPr>
      </p:pic>
      <p:sp>
        <p:nvSpPr>
          <p:cNvPr id="9" name="Rectangle 8">
            <a:extLst>
              <a:ext uri="{FF2B5EF4-FFF2-40B4-BE49-F238E27FC236}">
                <a16:creationId xmlns:a16="http://schemas.microsoft.com/office/drawing/2014/main" id="{8D909752-912E-4429-A4F4-DFBDE9F0951C}"/>
              </a:ext>
            </a:extLst>
          </p:cNvPr>
          <p:cNvSpPr/>
          <p:nvPr/>
        </p:nvSpPr>
        <p:spPr>
          <a:xfrm>
            <a:off x="685800" y="838200"/>
            <a:ext cx="8001000" cy="3231654"/>
          </a:xfrm>
          <a:prstGeom prst="rect">
            <a:avLst/>
          </a:prstGeom>
        </p:spPr>
        <p:txBody>
          <a:bodyPr wrap="square">
            <a:spAutoFit/>
          </a:bodyPr>
          <a:lstStyle/>
          <a:p>
            <a:r>
              <a:rPr lang="en-US" sz="2600" b="1" dirty="0"/>
              <a:t> OBJECTIVES:</a:t>
            </a:r>
            <a:endParaRPr lang="en-US" sz="2600" dirty="0"/>
          </a:p>
          <a:p>
            <a:pPr marL="285750" indent="-285750">
              <a:buFont typeface="Arial" panose="020B0604020202020204" pitchFamily="34" charset="0"/>
              <a:buChar char="•"/>
            </a:pPr>
            <a:r>
              <a:rPr lang="en-US" sz="2800" dirty="0"/>
              <a:t>More energy is to be absorbed.</a:t>
            </a:r>
          </a:p>
          <a:p>
            <a:pPr marL="285750" indent="-285750">
              <a:buFont typeface="Arial" panose="020B0604020202020204" pitchFamily="34" charset="0"/>
              <a:buChar char="•"/>
            </a:pPr>
            <a:r>
              <a:rPr lang="en-US" sz="2800" dirty="0"/>
              <a:t>More power output.</a:t>
            </a:r>
          </a:p>
          <a:p>
            <a:pPr marL="285750" indent="-285750">
              <a:buFont typeface="Arial" panose="020B0604020202020204" pitchFamily="34" charset="0"/>
              <a:buChar char="•"/>
            </a:pPr>
            <a:r>
              <a:rPr lang="en-US" sz="2600" dirty="0"/>
              <a:t>To increase it’s efficiency.</a:t>
            </a:r>
          </a:p>
          <a:p>
            <a:pPr marL="285750" indent="-285750">
              <a:buFont typeface="Arial" panose="020B0604020202020204" pitchFamily="34" charset="0"/>
              <a:buChar char="•"/>
            </a:pPr>
            <a:endParaRPr lang="en-US" sz="2600" dirty="0"/>
          </a:p>
          <a:p>
            <a:pPr marL="285750" indent="-285750">
              <a:buFont typeface="Arial" panose="020B0604020202020204" pitchFamily="34" charset="0"/>
              <a:buChar char="•"/>
            </a:pPr>
            <a:endParaRPr lang="en-US" sz="2600" dirty="0"/>
          </a:p>
          <a:p>
            <a:pPr marL="285750" indent="-285750">
              <a:buFont typeface="Arial" panose="020B0604020202020204" pitchFamily="34" charset="0"/>
              <a:buChar char="•"/>
            </a:pPr>
            <a:endParaRPr lang="en-US" sz="2600" dirty="0"/>
          </a:p>
          <a:p>
            <a:pPr marL="285750" indent="-285750">
              <a:buFont typeface="Arial" panose="020B0604020202020204" pitchFamily="34" charset="0"/>
              <a:buChar char="•"/>
            </a:pPr>
            <a:endParaRPr lang="en-IN" dirty="0"/>
          </a:p>
        </p:txBody>
      </p:sp>
      <p:sp>
        <p:nvSpPr>
          <p:cNvPr id="10" name="Rectangle 9">
            <a:extLst>
              <a:ext uri="{FF2B5EF4-FFF2-40B4-BE49-F238E27FC236}">
                <a16:creationId xmlns:a16="http://schemas.microsoft.com/office/drawing/2014/main" id="{F82583FE-B98D-45A3-B078-AE02386CED23}"/>
              </a:ext>
            </a:extLst>
          </p:cNvPr>
          <p:cNvSpPr/>
          <p:nvPr/>
        </p:nvSpPr>
        <p:spPr>
          <a:xfrm>
            <a:off x="685800" y="2924641"/>
            <a:ext cx="3533274" cy="2893100"/>
          </a:xfrm>
          <a:prstGeom prst="rect">
            <a:avLst/>
          </a:prstGeom>
        </p:spPr>
        <p:txBody>
          <a:bodyPr wrap="square">
            <a:spAutoFit/>
          </a:bodyPr>
          <a:lstStyle/>
          <a:p>
            <a:r>
              <a:rPr lang="en-US" sz="2600" b="1" dirty="0"/>
              <a:t> RESEARCH AREAS:</a:t>
            </a:r>
          </a:p>
          <a:p>
            <a:pPr marL="285750" indent="-285750">
              <a:buFont typeface="Arial" panose="020B0604020202020204" pitchFamily="34" charset="0"/>
              <a:buChar char="•"/>
            </a:pPr>
            <a:r>
              <a:rPr lang="en-US" sz="2600" dirty="0"/>
              <a:t>Power System Planning to increase efficiency .</a:t>
            </a:r>
          </a:p>
          <a:p>
            <a:pPr marL="285750" indent="-285750">
              <a:buFont typeface="Arial" panose="020B0604020202020204" pitchFamily="34" charset="0"/>
              <a:buChar char="•"/>
            </a:pPr>
            <a:r>
              <a:rPr lang="en-US" sz="2600" dirty="0"/>
              <a:t>Operation with high solar incident with least price possible.</a:t>
            </a:r>
          </a:p>
        </p:txBody>
      </p:sp>
    </p:spTree>
    <p:extLst>
      <p:ext uri="{BB962C8B-B14F-4D97-AF65-F5344CB8AC3E}">
        <p14:creationId xmlns:p14="http://schemas.microsoft.com/office/powerpoint/2010/main" val="4767782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a:t>11/12/2019</a:t>
            </a:r>
          </a:p>
          <a:p>
            <a:endParaRPr lang="en-US"/>
          </a:p>
        </p:txBody>
      </p:sp>
      <p:sp>
        <p:nvSpPr>
          <p:cNvPr id="5" name="Footer Placeholder 4"/>
          <p:cNvSpPr>
            <a:spLocks noGrp="1"/>
          </p:cNvSpPr>
          <p:nvPr>
            <p:ph type="ftr" sz="quarter" idx="11"/>
          </p:nvPr>
        </p:nvSpPr>
        <p:spPr>
          <a:xfrm>
            <a:off x="2895600" y="6356350"/>
            <a:ext cx="3124200" cy="365125"/>
          </a:xfrm>
        </p:spPr>
        <p:txBody>
          <a:bodyPr/>
          <a:lstStyle/>
          <a:p>
            <a:r>
              <a:rPr lang="en-US" dirty="0"/>
              <a:t>SINGLE AXIS SOLAR TRACKING SYSTEM</a:t>
            </a:r>
          </a:p>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8</a:t>
            </a:fld>
            <a:r>
              <a:rPr lang="en-US" dirty="0"/>
              <a:t>/10</a:t>
            </a:r>
          </a:p>
        </p:txBody>
      </p:sp>
      <p:sp>
        <p:nvSpPr>
          <p:cNvPr id="2" name="Title 1"/>
          <p:cNvSpPr>
            <a:spLocks noGrp="1"/>
          </p:cNvSpPr>
          <p:nvPr>
            <p:ph type="title" idx="4294967295"/>
          </p:nvPr>
        </p:nvSpPr>
        <p:spPr>
          <a:xfrm>
            <a:off x="1676400" y="-1"/>
            <a:ext cx="5181600" cy="750167"/>
          </a:xfrm>
        </p:spPr>
        <p:txBody>
          <a:bodyPr>
            <a:noAutofit/>
          </a:bodyPr>
          <a:lstStyle/>
          <a:p>
            <a:r>
              <a:rPr lang="en-IN" sz="3600" b="1" dirty="0">
                <a:latin typeface="+mn-lt"/>
              </a:rPr>
              <a:t>PROPOSED SOLUTION</a:t>
            </a:r>
          </a:p>
        </p:txBody>
      </p:sp>
      <p:sp>
        <p:nvSpPr>
          <p:cNvPr id="9" name="TextBox 8">
            <a:extLst>
              <a:ext uri="{FF2B5EF4-FFF2-40B4-BE49-F238E27FC236}">
                <a16:creationId xmlns:a16="http://schemas.microsoft.com/office/drawing/2014/main" id="{95FB90AA-3DE4-49F2-89F3-6C7E4F4F0873}"/>
              </a:ext>
            </a:extLst>
          </p:cNvPr>
          <p:cNvSpPr txBox="1"/>
          <p:nvPr/>
        </p:nvSpPr>
        <p:spPr>
          <a:xfrm>
            <a:off x="48989" y="750168"/>
            <a:ext cx="8855822" cy="1600438"/>
          </a:xfrm>
          <a:prstGeom prst="rect">
            <a:avLst/>
          </a:prstGeom>
          <a:noFill/>
        </p:spPr>
        <p:txBody>
          <a:bodyPr wrap="square" rtlCol="0">
            <a:spAutoFit/>
          </a:bodyPr>
          <a:lstStyle/>
          <a:p>
            <a:r>
              <a:rPr lang="en-US" sz="2800" b="1" dirty="0"/>
              <a:t>                                  SOLAR TRACKING</a:t>
            </a:r>
          </a:p>
          <a:p>
            <a:pPr marL="342900" indent="-342900" algn="just">
              <a:buFont typeface="Arial" panose="020B0604020202020204" pitchFamily="34" charset="0"/>
              <a:buChar char="•"/>
            </a:pPr>
            <a:r>
              <a:rPr lang="en-US" sz="2600" dirty="0"/>
              <a:t>Solar tracker, a system that positions an solar panel at an angle relative to the Sun.</a:t>
            </a:r>
          </a:p>
          <a:p>
            <a:endParaRPr lang="en-US" dirty="0"/>
          </a:p>
        </p:txBody>
      </p:sp>
      <p:pic>
        <p:nvPicPr>
          <p:cNvPr id="13" name="Picture 12">
            <a:extLst>
              <a:ext uri="{FF2B5EF4-FFF2-40B4-BE49-F238E27FC236}">
                <a16:creationId xmlns:a16="http://schemas.microsoft.com/office/drawing/2014/main" id="{0357197E-9E61-4BE2-B227-BCF75757E520}"/>
              </a:ext>
            </a:extLst>
          </p:cNvPr>
          <p:cNvPicPr>
            <a:picLocks noChangeAspect="1"/>
          </p:cNvPicPr>
          <p:nvPr/>
        </p:nvPicPr>
        <p:blipFill>
          <a:blip r:embed="rId3"/>
          <a:stretch>
            <a:fillRect/>
          </a:stretch>
        </p:blipFill>
        <p:spPr>
          <a:xfrm>
            <a:off x="233378" y="2797550"/>
            <a:ext cx="5406380" cy="2879707"/>
          </a:xfrm>
          <a:prstGeom prst="rect">
            <a:avLst/>
          </a:prstGeom>
        </p:spPr>
      </p:pic>
      <p:sp>
        <p:nvSpPr>
          <p:cNvPr id="14" name="TextBox 13">
            <a:extLst>
              <a:ext uri="{FF2B5EF4-FFF2-40B4-BE49-F238E27FC236}">
                <a16:creationId xmlns:a16="http://schemas.microsoft.com/office/drawing/2014/main" id="{7A729FAA-8629-4821-9D99-60DB0F3FD6CB}"/>
              </a:ext>
            </a:extLst>
          </p:cNvPr>
          <p:cNvSpPr txBox="1"/>
          <p:nvPr/>
        </p:nvSpPr>
        <p:spPr>
          <a:xfrm>
            <a:off x="5632360" y="2590800"/>
            <a:ext cx="3423863" cy="3293209"/>
          </a:xfrm>
          <a:prstGeom prst="rect">
            <a:avLst/>
          </a:prstGeom>
          <a:noFill/>
        </p:spPr>
        <p:txBody>
          <a:bodyPr wrap="square" rtlCol="0">
            <a:spAutoFit/>
          </a:bodyPr>
          <a:lstStyle/>
          <a:p>
            <a:pPr marL="285750" indent="-285750">
              <a:buFont typeface="Arial" panose="020B0604020202020204" pitchFamily="34" charset="0"/>
              <a:buChar char="•"/>
            </a:pPr>
            <a:r>
              <a:rPr lang="en-US" sz="2600" dirty="0"/>
              <a:t>Photovoltaic  solar trackers adjust the direction that a solar panel is facing according to the position of the Sun in the sky perpendicularly. </a:t>
            </a:r>
          </a:p>
        </p:txBody>
      </p:sp>
    </p:spTree>
    <p:extLst>
      <p:ext uri="{BB962C8B-B14F-4D97-AF65-F5344CB8AC3E}">
        <p14:creationId xmlns:p14="http://schemas.microsoft.com/office/powerpoint/2010/main" val="20330713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5DE9BDA-A82C-4A19-A7B7-39767E435219}"/>
              </a:ext>
            </a:extLst>
          </p:cNvPr>
          <p:cNvSpPr>
            <a:spLocks noGrp="1"/>
          </p:cNvSpPr>
          <p:nvPr>
            <p:ph type="dt" sz="half" idx="10"/>
          </p:nvPr>
        </p:nvSpPr>
        <p:spPr/>
        <p:txBody>
          <a:bodyPr/>
          <a:lstStyle/>
          <a:p>
            <a:fld id="{92422BA1-F8AF-4E89-80D9-C11FC804F38A}" type="datetime1">
              <a:rPr lang="en-US" smtClean="0"/>
              <a:t>12/31/2019</a:t>
            </a:fld>
            <a:endParaRPr lang="en-US"/>
          </a:p>
        </p:txBody>
      </p:sp>
      <p:sp>
        <p:nvSpPr>
          <p:cNvPr id="3" name="Footer Placeholder 2">
            <a:extLst>
              <a:ext uri="{FF2B5EF4-FFF2-40B4-BE49-F238E27FC236}">
                <a16:creationId xmlns:a16="http://schemas.microsoft.com/office/drawing/2014/main" id="{9A65472C-019C-4DC2-909F-BA401EC53A2E}"/>
              </a:ext>
            </a:extLst>
          </p:cNvPr>
          <p:cNvSpPr>
            <a:spLocks noGrp="1"/>
          </p:cNvSpPr>
          <p:nvPr>
            <p:ph type="ftr" sz="quarter" idx="11"/>
          </p:nvPr>
        </p:nvSpPr>
        <p:spPr/>
        <p:txBody>
          <a:bodyPr/>
          <a:lstStyle/>
          <a:p>
            <a:r>
              <a:rPr lang="en-US"/>
              <a:t>SOLAR TRACKING AND HARVESTING SYSTEM</a:t>
            </a:r>
          </a:p>
        </p:txBody>
      </p:sp>
      <p:sp>
        <p:nvSpPr>
          <p:cNvPr id="4" name="Slide Number Placeholder 3">
            <a:extLst>
              <a:ext uri="{FF2B5EF4-FFF2-40B4-BE49-F238E27FC236}">
                <a16:creationId xmlns:a16="http://schemas.microsoft.com/office/drawing/2014/main" id="{7B583D03-5BB8-4409-A5EC-C8FCBD3B4FA0}"/>
              </a:ext>
            </a:extLst>
          </p:cNvPr>
          <p:cNvSpPr>
            <a:spLocks noGrp="1"/>
          </p:cNvSpPr>
          <p:nvPr>
            <p:ph type="sldNum" sz="quarter" idx="12"/>
          </p:nvPr>
        </p:nvSpPr>
        <p:spPr/>
        <p:txBody>
          <a:bodyPr/>
          <a:lstStyle/>
          <a:p>
            <a:fld id="{B6F15528-21DE-4FAA-801E-634DDDAF4B2B}" type="slidenum">
              <a:rPr lang="en-US" smtClean="0"/>
              <a:pPr/>
              <a:t>9</a:t>
            </a:fld>
            <a:endParaRPr lang="en-US"/>
          </a:p>
        </p:txBody>
      </p:sp>
      <p:pic>
        <p:nvPicPr>
          <p:cNvPr id="5" name="Picture 4">
            <a:extLst>
              <a:ext uri="{FF2B5EF4-FFF2-40B4-BE49-F238E27FC236}">
                <a16:creationId xmlns:a16="http://schemas.microsoft.com/office/drawing/2014/main" id="{941EB677-E568-4F18-8CDF-A143D2EA1128}"/>
              </a:ext>
            </a:extLst>
          </p:cNvPr>
          <p:cNvPicPr>
            <a:picLocks noChangeAspect="1"/>
          </p:cNvPicPr>
          <p:nvPr/>
        </p:nvPicPr>
        <p:blipFill>
          <a:blip r:embed="rId2"/>
          <a:stretch>
            <a:fillRect/>
          </a:stretch>
        </p:blipFill>
        <p:spPr>
          <a:xfrm>
            <a:off x="3657601" y="321359"/>
            <a:ext cx="5486400" cy="2822890"/>
          </a:xfrm>
          <a:prstGeom prst="rect">
            <a:avLst/>
          </a:prstGeom>
        </p:spPr>
      </p:pic>
      <p:sp>
        <p:nvSpPr>
          <p:cNvPr id="6" name="Rectangle 5">
            <a:extLst>
              <a:ext uri="{FF2B5EF4-FFF2-40B4-BE49-F238E27FC236}">
                <a16:creationId xmlns:a16="http://schemas.microsoft.com/office/drawing/2014/main" id="{73BF0AF8-32F7-49D4-988C-80E7CCA3C208}"/>
              </a:ext>
            </a:extLst>
          </p:cNvPr>
          <p:cNvSpPr/>
          <p:nvPr/>
        </p:nvSpPr>
        <p:spPr>
          <a:xfrm>
            <a:off x="0" y="609600"/>
            <a:ext cx="3657601" cy="2092881"/>
          </a:xfrm>
          <a:prstGeom prst="rect">
            <a:avLst/>
          </a:prstGeom>
        </p:spPr>
        <p:txBody>
          <a:bodyPr wrap="square">
            <a:spAutoFit/>
          </a:bodyPr>
          <a:lstStyle/>
          <a:p>
            <a:pPr marL="285750" indent="-285750" algn="just">
              <a:buFont typeface="Arial" panose="020B0604020202020204" pitchFamily="34" charset="0"/>
              <a:buChar char="•"/>
            </a:pPr>
            <a:r>
              <a:rPr lang="en-US" sz="2600" dirty="0"/>
              <a:t>A Solar tracker will make a solar panel around 40 percent more efficient.</a:t>
            </a:r>
          </a:p>
          <a:p>
            <a:pPr algn="just"/>
            <a:r>
              <a:rPr lang="en-US" sz="2600" dirty="0"/>
              <a:t> </a:t>
            </a:r>
          </a:p>
        </p:txBody>
      </p:sp>
      <p:pic>
        <p:nvPicPr>
          <p:cNvPr id="1026" name="Picture 2" descr="Image result for solar tracker">
            <a:extLst>
              <a:ext uri="{FF2B5EF4-FFF2-40B4-BE49-F238E27FC236}">
                <a16:creationId xmlns:a16="http://schemas.microsoft.com/office/drawing/2014/main" id="{1E7078B6-F56C-4B94-AB7E-810265D62A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9336" y="3144249"/>
            <a:ext cx="5241594" cy="319434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3DB725B9-B550-4620-8932-DEE8A69F9AF6}"/>
              </a:ext>
            </a:extLst>
          </p:cNvPr>
          <p:cNvSpPr txBox="1"/>
          <p:nvPr/>
        </p:nvSpPr>
        <p:spPr>
          <a:xfrm>
            <a:off x="5701128" y="3144249"/>
            <a:ext cx="2971800" cy="3293209"/>
          </a:xfrm>
          <a:prstGeom prst="rect">
            <a:avLst/>
          </a:prstGeom>
          <a:noFill/>
        </p:spPr>
        <p:txBody>
          <a:bodyPr wrap="square" rtlCol="0">
            <a:spAutoFit/>
          </a:bodyPr>
          <a:lstStyle/>
          <a:p>
            <a:pPr marL="457200" indent="-457200">
              <a:buFont typeface="Arial" panose="020B0604020202020204" pitchFamily="34" charset="0"/>
              <a:buChar char="•"/>
            </a:pPr>
            <a:r>
              <a:rPr lang="en-IN" sz="2600" dirty="0"/>
              <a:t>Morning it will face in east direction.</a:t>
            </a:r>
          </a:p>
          <a:p>
            <a:pPr marL="457200" indent="-457200">
              <a:buFont typeface="Arial" panose="020B0604020202020204" pitchFamily="34" charset="0"/>
              <a:buChar char="•"/>
            </a:pPr>
            <a:r>
              <a:rPr lang="en-IN" sz="2600" dirty="0"/>
              <a:t>Afternoon facing upwards.</a:t>
            </a:r>
          </a:p>
          <a:p>
            <a:pPr marL="457200" indent="-457200">
              <a:buFont typeface="Arial" panose="020B0604020202020204" pitchFamily="34" charset="0"/>
              <a:buChar char="•"/>
            </a:pPr>
            <a:r>
              <a:rPr lang="en-IN" sz="2600" dirty="0"/>
              <a:t>Evening  it will face in west direction</a:t>
            </a:r>
          </a:p>
        </p:txBody>
      </p:sp>
    </p:spTree>
    <p:extLst>
      <p:ext uri="{BB962C8B-B14F-4D97-AF65-F5344CB8AC3E}">
        <p14:creationId xmlns:p14="http://schemas.microsoft.com/office/powerpoint/2010/main" val="221041030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1672</TotalTime>
  <Words>1223</Words>
  <Application>Microsoft Office PowerPoint</Application>
  <PresentationFormat>On-screen Show (4:3)</PresentationFormat>
  <Paragraphs>192</Paragraphs>
  <Slides>24</Slides>
  <Notes>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24</vt:i4>
      </vt:variant>
    </vt:vector>
  </HeadingPairs>
  <TitlesOfParts>
    <vt:vector size="29" baseType="lpstr">
      <vt:lpstr>Arial</vt:lpstr>
      <vt:lpstr>Calibri</vt:lpstr>
      <vt:lpstr>Franklin Gothic Book</vt:lpstr>
      <vt:lpstr>Times New Roman</vt:lpstr>
      <vt:lpstr>Office Theme</vt:lpstr>
      <vt:lpstr>SINGLE AXIS SOLAR TRACKING SYSTEM</vt:lpstr>
      <vt:lpstr>INTRODUCTION </vt:lpstr>
      <vt:lpstr>PowerPoint Presentation</vt:lpstr>
      <vt:lpstr>SCOPE OF THE PROJECT</vt:lpstr>
      <vt:lpstr>PowerPoint Presentation</vt:lpstr>
      <vt:lpstr>                            PROBLEM DEFINITION</vt:lpstr>
      <vt:lpstr>PowerPoint Presentation</vt:lpstr>
      <vt:lpstr>PROPOSED SOLUTION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PROJECT PLANNING</vt:lpstr>
      <vt:lpstr>EXPECTED OUTCOMES</vt:lpstr>
      <vt:lpstr>PowerPoint Presentation</vt:lpstr>
      <vt:lpstr>PowerPoint Presentation</vt:lpstr>
      <vt:lpstr>PowerPoint Presentation</vt:lpstr>
      <vt:lpstr>REFERENCE (LITERATURE SURVEY) DETAILS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 of the project&gt;</dc:title>
  <dc:creator>HVM</dc:creator>
  <cp:lastModifiedBy>subramanya kulal</cp:lastModifiedBy>
  <cp:revision>92</cp:revision>
  <dcterms:created xsi:type="dcterms:W3CDTF">2006-08-16T00:00:00Z</dcterms:created>
  <dcterms:modified xsi:type="dcterms:W3CDTF">2019-12-31T05:12:08Z</dcterms:modified>
</cp:coreProperties>
</file>